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8"/>
  </p:notesMasterIdLst>
  <p:sldIdLst>
    <p:sldId id="3642" r:id="rId5"/>
    <p:sldId id="3657" r:id="rId6"/>
    <p:sldId id="266" r:id="rId7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91"/>
    <a:srgbClr val="53A2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rin Betsch" userId="b527b687-dc96-4a4a-9eaf-4bbb4bc2c7a2" providerId="ADAL" clId="{D0740C47-F0ED-4D45-85D1-975128BAE579}"/>
    <pc:docChg chg="undo custSel modSld">
      <pc:chgData name="Kathrin Betsch" userId="b527b687-dc96-4a4a-9eaf-4bbb4bc2c7a2" providerId="ADAL" clId="{D0740C47-F0ED-4D45-85D1-975128BAE579}" dt="2024-06-19T09:43:04.078" v="33" actId="6549"/>
      <pc:docMkLst>
        <pc:docMk/>
      </pc:docMkLst>
      <pc:sldChg chg="modSp mod">
        <pc:chgData name="Kathrin Betsch" userId="b527b687-dc96-4a4a-9eaf-4bbb4bc2c7a2" providerId="ADAL" clId="{D0740C47-F0ED-4D45-85D1-975128BAE579}" dt="2024-06-19T09:43:04.078" v="33" actId="6549"/>
        <pc:sldMkLst>
          <pc:docMk/>
          <pc:sldMk cId="2526338807" sldId="3642"/>
        </pc:sldMkLst>
        <pc:graphicFrameChg chg="modGraphic">
          <ac:chgData name="Kathrin Betsch" userId="b527b687-dc96-4a4a-9eaf-4bbb4bc2c7a2" providerId="ADAL" clId="{D0740C47-F0ED-4D45-85D1-975128BAE579}" dt="2024-06-19T09:43:04.078" v="33" actId="6549"/>
          <ac:graphicFrameMkLst>
            <pc:docMk/>
            <pc:sldMk cId="2526338807" sldId="3642"/>
            <ac:graphicFrameMk id="4" creationId="{CC57D9C7-B834-8E3C-B380-8106B904D07B}"/>
          </ac:graphicFrameMkLst>
        </pc:graphicFrameChg>
      </pc:sldChg>
    </pc:docChg>
  </pc:docChgLst>
  <pc:docChgLst>
    <pc:chgData name="Kathrin Betsch" userId="b527b687-dc96-4a4a-9eaf-4bbb4bc2c7a2" providerId="ADAL" clId="{DCFA00AF-35CA-41F9-9441-D0D4B6C5BC4C}"/>
    <pc:docChg chg="custSel modSld">
      <pc:chgData name="Kathrin Betsch" userId="b527b687-dc96-4a4a-9eaf-4bbb4bc2c7a2" providerId="ADAL" clId="{DCFA00AF-35CA-41F9-9441-D0D4B6C5BC4C}" dt="2024-07-11T12:25:10.438" v="74" actId="20577"/>
      <pc:docMkLst>
        <pc:docMk/>
      </pc:docMkLst>
      <pc:sldChg chg="modSp mod">
        <pc:chgData name="Kathrin Betsch" userId="b527b687-dc96-4a4a-9eaf-4bbb4bc2c7a2" providerId="ADAL" clId="{DCFA00AF-35CA-41F9-9441-D0D4B6C5BC4C}" dt="2024-07-11T12:25:10.438" v="74" actId="20577"/>
        <pc:sldMkLst>
          <pc:docMk/>
          <pc:sldMk cId="570768625" sldId="266"/>
        </pc:sldMkLst>
        <pc:spChg chg="mod">
          <ac:chgData name="Kathrin Betsch" userId="b527b687-dc96-4a4a-9eaf-4bbb4bc2c7a2" providerId="ADAL" clId="{DCFA00AF-35CA-41F9-9441-D0D4B6C5BC4C}" dt="2024-07-11T12:25:10.438" v="74" actId="20577"/>
          <ac:spMkLst>
            <pc:docMk/>
            <pc:sldMk cId="570768625" sldId="266"/>
            <ac:spMk id="3" creationId="{FC37D16C-CB75-4397-A890-ED4D980EDC16}"/>
          </ac:spMkLst>
        </pc:spChg>
        <pc:graphicFrameChg chg="modGraphic">
          <ac:chgData name="Kathrin Betsch" userId="b527b687-dc96-4a4a-9eaf-4bbb4bc2c7a2" providerId="ADAL" clId="{DCFA00AF-35CA-41F9-9441-D0D4B6C5BC4C}" dt="2024-06-28T13:43:37.004" v="14" actId="20577"/>
          <ac:graphicFrameMkLst>
            <pc:docMk/>
            <pc:sldMk cId="570768625" sldId="266"/>
            <ac:graphicFrameMk id="4" creationId="{CC57D9C7-B834-8E3C-B380-8106B904D07B}"/>
          </ac:graphicFrameMkLst>
        </pc:graphicFrameChg>
      </pc:sldChg>
      <pc:sldChg chg="modSp mod">
        <pc:chgData name="Kathrin Betsch" userId="b527b687-dc96-4a4a-9eaf-4bbb4bc2c7a2" providerId="ADAL" clId="{DCFA00AF-35CA-41F9-9441-D0D4B6C5BC4C}" dt="2024-07-11T12:24:52.632" v="54" actId="20577"/>
        <pc:sldMkLst>
          <pc:docMk/>
          <pc:sldMk cId="2526338807" sldId="3642"/>
        </pc:sldMkLst>
        <pc:spChg chg="mod">
          <ac:chgData name="Kathrin Betsch" userId="b527b687-dc96-4a4a-9eaf-4bbb4bc2c7a2" providerId="ADAL" clId="{DCFA00AF-35CA-41F9-9441-D0D4B6C5BC4C}" dt="2024-07-11T12:24:52.632" v="54" actId="20577"/>
          <ac:spMkLst>
            <pc:docMk/>
            <pc:sldMk cId="2526338807" sldId="3642"/>
            <ac:spMk id="3" creationId="{FC37D16C-CB75-4397-A890-ED4D980EDC16}"/>
          </ac:spMkLst>
        </pc:spChg>
        <pc:graphicFrameChg chg="modGraphic">
          <ac:chgData name="Kathrin Betsch" userId="b527b687-dc96-4a4a-9eaf-4bbb4bc2c7a2" providerId="ADAL" clId="{DCFA00AF-35CA-41F9-9441-D0D4B6C5BC4C}" dt="2024-07-11T12:24:40.322" v="44" actId="20577"/>
          <ac:graphicFrameMkLst>
            <pc:docMk/>
            <pc:sldMk cId="2526338807" sldId="3642"/>
            <ac:graphicFrameMk id="4" creationId="{CC57D9C7-B834-8E3C-B380-8106B904D07B}"/>
          </ac:graphicFrameMkLst>
        </pc:graphicFrameChg>
      </pc:sldChg>
      <pc:sldChg chg="modSp mod">
        <pc:chgData name="Kathrin Betsch" userId="b527b687-dc96-4a4a-9eaf-4bbb4bc2c7a2" providerId="ADAL" clId="{DCFA00AF-35CA-41F9-9441-D0D4B6C5BC4C}" dt="2024-07-11T12:25:03.473" v="64" actId="20577"/>
        <pc:sldMkLst>
          <pc:docMk/>
          <pc:sldMk cId="243040126" sldId="3657"/>
        </pc:sldMkLst>
        <pc:spChg chg="mod">
          <ac:chgData name="Kathrin Betsch" userId="b527b687-dc96-4a4a-9eaf-4bbb4bc2c7a2" providerId="ADAL" clId="{DCFA00AF-35CA-41F9-9441-D0D4B6C5BC4C}" dt="2024-07-11T12:25:03.473" v="64" actId="20577"/>
          <ac:spMkLst>
            <pc:docMk/>
            <pc:sldMk cId="243040126" sldId="3657"/>
            <ac:spMk id="3" creationId="{FC37D16C-CB75-4397-A890-ED4D980EDC16}"/>
          </ac:spMkLst>
        </pc:spChg>
        <pc:graphicFrameChg chg="modGraphic">
          <ac:chgData name="Kathrin Betsch" userId="b527b687-dc96-4a4a-9eaf-4bbb4bc2c7a2" providerId="ADAL" clId="{DCFA00AF-35CA-41F9-9441-D0D4B6C5BC4C}" dt="2024-06-28T13:44:03.244" v="19" actId="20577"/>
          <ac:graphicFrameMkLst>
            <pc:docMk/>
            <pc:sldMk cId="243040126" sldId="3657"/>
            <ac:graphicFrameMk id="4" creationId="{CC57D9C7-B834-8E3C-B380-8106B904D07B}"/>
          </ac:graphicFrameMkLst>
        </pc:graphicFrameChg>
      </pc:sldChg>
    </pc:docChg>
  </pc:docChgLst>
  <pc:docChgLst>
    <pc:chgData name="Kathrin Betsch" userId="b527b687-dc96-4a4a-9eaf-4bbb4bc2c7a2" providerId="ADAL" clId="{F48469FA-F038-4005-A0D0-FE5E97CD1337}"/>
    <pc:docChg chg="undo custSel addSld delSld modSld">
      <pc:chgData name="Kathrin Betsch" userId="b527b687-dc96-4a4a-9eaf-4bbb4bc2c7a2" providerId="ADAL" clId="{F48469FA-F038-4005-A0D0-FE5E97CD1337}" dt="2024-06-04T09:20:51.874" v="445" actId="13926"/>
      <pc:docMkLst>
        <pc:docMk/>
      </pc:docMkLst>
      <pc:sldChg chg="del">
        <pc:chgData name="Kathrin Betsch" userId="b527b687-dc96-4a4a-9eaf-4bbb4bc2c7a2" providerId="ADAL" clId="{F48469FA-F038-4005-A0D0-FE5E97CD1337}" dt="2024-06-04T06:04:06.431" v="158" actId="47"/>
        <pc:sldMkLst>
          <pc:docMk/>
          <pc:sldMk cId="23608889" sldId="265"/>
        </pc:sldMkLst>
      </pc:sldChg>
      <pc:sldChg chg="modSp mod">
        <pc:chgData name="Kathrin Betsch" userId="b527b687-dc96-4a4a-9eaf-4bbb4bc2c7a2" providerId="ADAL" clId="{F48469FA-F038-4005-A0D0-FE5E97CD1337}" dt="2024-06-04T09:20:51.874" v="445" actId="13926"/>
        <pc:sldMkLst>
          <pc:docMk/>
          <pc:sldMk cId="570768625" sldId="266"/>
        </pc:sldMkLst>
        <pc:graphicFrameChg chg="modGraphic">
          <ac:chgData name="Kathrin Betsch" userId="b527b687-dc96-4a4a-9eaf-4bbb4bc2c7a2" providerId="ADAL" clId="{F48469FA-F038-4005-A0D0-FE5E97CD1337}" dt="2024-06-04T09:20:51.874" v="445" actId="13926"/>
          <ac:graphicFrameMkLst>
            <pc:docMk/>
            <pc:sldMk cId="570768625" sldId="266"/>
            <ac:graphicFrameMk id="4" creationId="{CC57D9C7-B834-8E3C-B380-8106B904D07B}"/>
          </ac:graphicFrameMkLst>
        </pc:graphicFrameChg>
      </pc:sldChg>
      <pc:sldChg chg="modSp mod">
        <pc:chgData name="Kathrin Betsch" userId="b527b687-dc96-4a4a-9eaf-4bbb4bc2c7a2" providerId="ADAL" clId="{F48469FA-F038-4005-A0D0-FE5E97CD1337}" dt="2024-06-04T06:50:34.758" v="286" actId="14100"/>
        <pc:sldMkLst>
          <pc:docMk/>
          <pc:sldMk cId="3144066378" sldId="269"/>
        </pc:sldMkLst>
        <pc:spChg chg="mod">
          <ac:chgData name="Kathrin Betsch" userId="b527b687-dc96-4a4a-9eaf-4bbb4bc2c7a2" providerId="ADAL" clId="{F48469FA-F038-4005-A0D0-FE5E97CD1337}" dt="2024-06-04T06:50:34.758" v="286" actId="14100"/>
          <ac:spMkLst>
            <pc:docMk/>
            <pc:sldMk cId="3144066378" sldId="269"/>
            <ac:spMk id="5" creationId="{63941505-306A-8B4F-0D47-33BE9495E40E}"/>
          </ac:spMkLst>
        </pc:spChg>
      </pc:sldChg>
      <pc:sldChg chg="modSp mod">
        <pc:chgData name="Kathrin Betsch" userId="b527b687-dc96-4a4a-9eaf-4bbb4bc2c7a2" providerId="ADAL" clId="{F48469FA-F038-4005-A0D0-FE5E97CD1337}" dt="2024-06-04T06:15:03.149" v="248" actId="14100"/>
        <pc:sldMkLst>
          <pc:docMk/>
          <pc:sldMk cId="398541537" sldId="275"/>
        </pc:sldMkLst>
        <pc:graphicFrameChg chg="mod modGraphic">
          <ac:chgData name="Kathrin Betsch" userId="b527b687-dc96-4a4a-9eaf-4bbb4bc2c7a2" providerId="ADAL" clId="{F48469FA-F038-4005-A0D0-FE5E97CD1337}" dt="2024-06-04T06:15:03.149" v="248" actId="14100"/>
          <ac:graphicFrameMkLst>
            <pc:docMk/>
            <pc:sldMk cId="398541537" sldId="275"/>
            <ac:graphicFrameMk id="7" creationId="{4D909D01-7905-6EDA-4115-07F0877DA346}"/>
          </ac:graphicFrameMkLst>
        </pc:graphicFrameChg>
      </pc:sldChg>
      <pc:sldChg chg="modSp mod">
        <pc:chgData name="Kathrin Betsch" userId="b527b687-dc96-4a4a-9eaf-4bbb4bc2c7a2" providerId="ADAL" clId="{F48469FA-F038-4005-A0D0-FE5E97CD1337}" dt="2024-06-04T07:00:14.036" v="372" actId="114"/>
        <pc:sldMkLst>
          <pc:docMk/>
          <pc:sldMk cId="1851663421" sldId="279"/>
        </pc:sldMkLst>
        <pc:spChg chg="mod">
          <ac:chgData name="Kathrin Betsch" userId="b527b687-dc96-4a4a-9eaf-4bbb4bc2c7a2" providerId="ADAL" clId="{F48469FA-F038-4005-A0D0-FE5E97CD1337}" dt="2024-06-04T07:00:14.036" v="372" actId="114"/>
          <ac:spMkLst>
            <pc:docMk/>
            <pc:sldMk cId="1851663421" sldId="279"/>
            <ac:spMk id="4" creationId="{B43A9610-AB29-59D5-9639-CC95E56F61E9}"/>
          </ac:spMkLst>
        </pc:spChg>
      </pc:sldChg>
      <pc:sldChg chg="del">
        <pc:chgData name="Kathrin Betsch" userId="b527b687-dc96-4a4a-9eaf-4bbb4bc2c7a2" providerId="ADAL" clId="{F48469FA-F038-4005-A0D0-FE5E97CD1337}" dt="2024-06-03T14:00:58.574" v="152" actId="47"/>
        <pc:sldMkLst>
          <pc:docMk/>
          <pc:sldMk cId="85902754" sldId="286"/>
        </pc:sldMkLst>
      </pc:sldChg>
      <pc:sldChg chg="del">
        <pc:chgData name="Kathrin Betsch" userId="b527b687-dc96-4a4a-9eaf-4bbb4bc2c7a2" providerId="ADAL" clId="{F48469FA-F038-4005-A0D0-FE5E97CD1337}" dt="2024-06-03T14:01:48.399" v="155" actId="47"/>
        <pc:sldMkLst>
          <pc:docMk/>
          <pc:sldMk cId="2012344996" sldId="288"/>
        </pc:sldMkLst>
      </pc:sldChg>
      <pc:sldChg chg="modSp mod">
        <pc:chgData name="Kathrin Betsch" userId="b527b687-dc96-4a4a-9eaf-4bbb4bc2c7a2" providerId="ADAL" clId="{F48469FA-F038-4005-A0D0-FE5E97CD1337}" dt="2024-06-04T06:52:00.352" v="297" actId="121"/>
        <pc:sldMkLst>
          <pc:docMk/>
          <pc:sldMk cId="4150574119" sldId="3607"/>
        </pc:sldMkLst>
        <pc:spChg chg="mod">
          <ac:chgData name="Kathrin Betsch" userId="b527b687-dc96-4a4a-9eaf-4bbb4bc2c7a2" providerId="ADAL" clId="{F48469FA-F038-4005-A0D0-FE5E97CD1337}" dt="2024-06-04T06:52:00.352" v="297" actId="121"/>
          <ac:spMkLst>
            <pc:docMk/>
            <pc:sldMk cId="4150574119" sldId="3607"/>
            <ac:spMk id="4" creationId="{3FB9C3D0-7979-3D42-C6E7-70D8F875F968}"/>
          </ac:spMkLst>
        </pc:spChg>
      </pc:sldChg>
      <pc:sldChg chg="modSp mod">
        <pc:chgData name="Kathrin Betsch" userId="b527b687-dc96-4a4a-9eaf-4bbb4bc2c7a2" providerId="ADAL" clId="{F48469FA-F038-4005-A0D0-FE5E97CD1337}" dt="2024-06-04T06:51:22.457" v="290" actId="121"/>
        <pc:sldMkLst>
          <pc:docMk/>
          <pc:sldMk cId="4206329243" sldId="3618"/>
        </pc:sldMkLst>
        <pc:spChg chg="mod">
          <ac:chgData name="Kathrin Betsch" userId="b527b687-dc96-4a4a-9eaf-4bbb4bc2c7a2" providerId="ADAL" clId="{F48469FA-F038-4005-A0D0-FE5E97CD1337}" dt="2024-06-04T06:51:22.457" v="290" actId="121"/>
          <ac:spMkLst>
            <pc:docMk/>
            <pc:sldMk cId="4206329243" sldId="3618"/>
            <ac:spMk id="5" creationId="{7B90E585-0DEE-B92E-C73F-9678EDCA04BC}"/>
          </ac:spMkLst>
        </pc:spChg>
      </pc:sldChg>
      <pc:sldChg chg="modSp mod">
        <pc:chgData name="Kathrin Betsch" userId="b527b687-dc96-4a4a-9eaf-4bbb4bc2c7a2" providerId="ADAL" clId="{F48469FA-F038-4005-A0D0-FE5E97CD1337}" dt="2024-06-04T06:51:41.009" v="294" actId="121"/>
        <pc:sldMkLst>
          <pc:docMk/>
          <pc:sldMk cId="3868140881" sldId="3619"/>
        </pc:sldMkLst>
        <pc:spChg chg="mod">
          <ac:chgData name="Kathrin Betsch" userId="b527b687-dc96-4a4a-9eaf-4bbb4bc2c7a2" providerId="ADAL" clId="{F48469FA-F038-4005-A0D0-FE5E97CD1337}" dt="2024-06-03T13:48:14.169" v="35" actId="20577"/>
          <ac:spMkLst>
            <pc:docMk/>
            <pc:sldMk cId="3868140881" sldId="3619"/>
            <ac:spMk id="2" creationId="{D70B959D-43D2-2CF3-3891-0874B64A7818}"/>
          </ac:spMkLst>
        </pc:spChg>
        <pc:spChg chg="mod">
          <ac:chgData name="Kathrin Betsch" userId="b527b687-dc96-4a4a-9eaf-4bbb4bc2c7a2" providerId="ADAL" clId="{F48469FA-F038-4005-A0D0-FE5E97CD1337}" dt="2024-06-04T06:51:41.009" v="294" actId="121"/>
          <ac:spMkLst>
            <pc:docMk/>
            <pc:sldMk cId="3868140881" sldId="3619"/>
            <ac:spMk id="3" creationId="{FC37D16C-CB75-4397-A890-ED4D980EDC16}"/>
          </ac:spMkLst>
        </pc:spChg>
      </pc:sldChg>
      <pc:sldChg chg="modSp mod">
        <pc:chgData name="Kathrin Betsch" userId="b527b687-dc96-4a4a-9eaf-4bbb4bc2c7a2" providerId="ADAL" clId="{F48469FA-F038-4005-A0D0-FE5E97CD1337}" dt="2024-06-04T06:51:32.129" v="292" actId="121"/>
        <pc:sldMkLst>
          <pc:docMk/>
          <pc:sldMk cId="2031380127" sldId="3621"/>
        </pc:sldMkLst>
        <pc:spChg chg="mod">
          <ac:chgData name="Kathrin Betsch" userId="b527b687-dc96-4a4a-9eaf-4bbb4bc2c7a2" providerId="ADAL" clId="{F48469FA-F038-4005-A0D0-FE5E97CD1337}" dt="2024-06-04T06:51:32.129" v="292" actId="121"/>
          <ac:spMkLst>
            <pc:docMk/>
            <pc:sldMk cId="2031380127" sldId="3621"/>
            <ac:spMk id="3" creationId="{FC37D16C-CB75-4397-A890-ED4D980EDC16}"/>
          </ac:spMkLst>
        </pc:spChg>
      </pc:sldChg>
      <pc:sldChg chg="modSp mod">
        <pc:chgData name="Kathrin Betsch" userId="b527b687-dc96-4a4a-9eaf-4bbb4bc2c7a2" providerId="ADAL" clId="{F48469FA-F038-4005-A0D0-FE5E97CD1337}" dt="2024-06-04T06:51:37.041" v="293" actId="121"/>
        <pc:sldMkLst>
          <pc:docMk/>
          <pc:sldMk cId="1725300716" sldId="3622"/>
        </pc:sldMkLst>
        <pc:spChg chg="mod">
          <ac:chgData name="Kathrin Betsch" userId="b527b687-dc96-4a4a-9eaf-4bbb4bc2c7a2" providerId="ADAL" clId="{F48469FA-F038-4005-A0D0-FE5E97CD1337}" dt="2024-06-04T06:51:37.041" v="293" actId="121"/>
          <ac:spMkLst>
            <pc:docMk/>
            <pc:sldMk cId="1725300716" sldId="3622"/>
            <ac:spMk id="3" creationId="{FC37D16C-CB75-4397-A890-ED4D980EDC16}"/>
          </ac:spMkLst>
        </pc:spChg>
      </pc:sldChg>
      <pc:sldChg chg="modSp mod">
        <pc:chgData name="Kathrin Betsch" userId="b527b687-dc96-4a4a-9eaf-4bbb4bc2c7a2" providerId="ADAL" clId="{F48469FA-F038-4005-A0D0-FE5E97CD1337}" dt="2024-06-04T06:51:27.632" v="291" actId="121"/>
        <pc:sldMkLst>
          <pc:docMk/>
          <pc:sldMk cId="275895274" sldId="3623"/>
        </pc:sldMkLst>
        <pc:spChg chg="mod">
          <ac:chgData name="Kathrin Betsch" userId="b527b687-dc96-4a4a-9eaf-4bbb4bc2c7a2" providerId="ADAL" clId="{F48469FA-F038-4005-A0D0-FE5E97CD1337}" dt="2024-06-04T06:51:27.632" v="291" actId="121"/>
          <ac:spMkLst>
            <pc:docMk/>
            <pc:sldMk cId="275895274" sldId="3623"/>
            <ac:spMk id="3" creationId="{FC37D16C-CB75-4397-A890-ED4D980EDC16}"/>
          </ac:spMkLst>
        </pc:spChg>
      </pc:sldChg>
      <pc:sldChg chg="modSp mod">
        <pc:chgData name="Kathrin Betsch" userId="b527b687-dc96-4a4a-9eaf-4bbb4bc2c7a2" providerId="ADAL" clId="{F48469FA-F038-4005-A0D0-FE5E97CD1337}" dt="2024-06-04T06:51:01.401" v="287" actId="121"/>
        <pc:sldMkLst>
          <pc:docMk/>
          <pc:sldMk cId="551359575" sldId="3629"/>
        </pc:sldMkLst>
        <pc:spChg chg="mod">
          <ac:chgData name="Kathrin Betsch" userId="b527b687-dc96-4a4a-9eaf-4bbb4bc2c7a2" providerId="ADAL" clId="{F48469FA-F038-4005-A0D0-FE5E97CD1337}" dt="2024-06-04T06:51:01.401" v="287" actId="121"/>
          <ac:spMkLst>
            <pc:docMk/>
            <pc:sldMk cId="551359575" sldId="3629"/>
            <ac:spMk id="2" creationId="{796059A0-8B74-B750-F091-AE79F5569705}"/>
          </ac:spMkLst>
        </pc:spChg>
        <pc:spChg chg="mod">
          <ac:chgData name="Kathrin Betsch" userId="b527b687-dc96-4a4a-9eaf-4bbb4bc2c7a2" providerId="ADAL" clId="{F48469FA-F038-4005-A0D0-FE5E97CD1337}" dt="2024-06-03T13:53:54.289" v="64" actId="12"/>
          <ac:spMkLst>
            <pc:docMk/>
            <pc:sldMk cId="551359575" sldId="3629"/>
            <ac:spMk id="8" creationId="{8A8913D0-267D-61E8-05CE-AF79BDF3E4B8}"/>
          </ac:spMkLst>
        </pc:spChg>
      </pc:sldChg>
      <pc:sldChg chg="modSp mod">
        <pc:chgData name="Kathrin Betsch" userId="b527b687-dc96-4a4a-9eaf-4bbb4bc2c7a2" providerId="ADAL" clId="{F48469FA-F038-4005-A0D0-FE5E97CD1337}" dt="2024-06-04T06:51:13.057" v="288" actId="121"/>
        <pc:sldMkLst>
          <pc:docMk/>
          <pc:sldMk cId="1492174146" sldId="3630"/>
        </pc:sldMkLst>
        <pc:spChg chg="mod">
          <ac:chgData name="Kathrin Betsch" userId="b527b687-dc96-4a4a-9eaf-4bbb4bc2c7a2" providerId="ADAL" clId="{F48469FA-F038-4005-A0D0-FE5E97CD1337}" dt="2024-06-04T06:51:13.057" v="288" actId="121"/>
          <ac:spMkLst>
            <pc:docMk/>
            <pc:sldMk cId="1492174146" sldId="3630"/>
            <ac:spMk id="2" creationId="{796059A0-8B74-B750-F091-AE79F5569705}"/>
          </ac:spMkLst>
        </pc:spChg>
      </pc:sldChg>
      <pc:sldChg chg="modSp add del mod">
        <pc:chgData name="Kathrin Betsch" userId="b527b687-dc96-4a4a-9eaf-4bbb4bc2c7a2" providerId="ADAL" clId="{F48469FA-F038-4005-A0D0-FE5E97CD1337}" dt="2024-06-04T06:49:53.896" v="282" actId="121"/>
        <pc:sldMkLst>
          <pc:docMk/>
          <pc:sldMk cId="859146679" sldId="3632"/>
        </pc:sldMkLst>
        <pc:spChg chg="mod">
          <ac:chgData name="Kathrin Betsch" userId="b527b687-dc96-4a4a-9eaf-4bbb4bc2c7a2" providerId="ADAL" clId="{F48469FA-F038-4005-A0D0-FE5E97CD1337}" dt="2024-06-04T06:49:53.896" v="282" actId="121"/>
          <ac:spMkLst>
            <pc:docMk/>
            <pc:sldMk cId="859146679" sldId="3632"/>
            <ac:spMk id="2" creationId="{796059A0-8B74-B750-F091-AE79F5569705}"/>
          </ac:spMkLst>
        </pc:spChg>
      </pc:sldChg>
      <pc:sldChg chg="modSp add del mod">
        <pc:chgData name="Kathrin Betsch" userId="b527b687-dc96-4a4a-9eaf-4bbb4bc2c7a2" providerId="ADAL" clId="{F48469FA-F038-4005-A0D0-FE5E97CD1337}" dt="2024-06-04T06:49:45.209" v="280" actId="121"/>
        <pc:sldMkLst>
          <pc:docMk/>
          <pc:sldMk cId="1475554727" sldId="3633"/>
        </pc:sldMkLst>
        <pc:spChg chg="mod">
          <ac:chgData name="Kathrin Betsch" userId="b527b687-dc96-4a4a-9eaf-4bbb4bc2c7a2" providerId="ADAL" clId="{F48469FA-F038-4005-A0D0-FE5E97CD1337}" dt="2024-06-04T06:49:45.209" v="280" actId="121"/>
          <ac:spMkLst>
            <pc:docMk/>
            <pc:sldMk cId="1475554727" sldId="3633"/>
            <ac:spMk id="2" creationId="{796059A0-8B74-B750-F091-AE79F5569705}"/>
          </ac:spMkLst>
        </pc:spChg>
      </pc:sldChg>
      <pc:sldChg chg="addSp modSp mod">
        <pc:chgData name="Kathrin Betsch" userId="b527b687-dc96-4a4a-9eaf-4bbb4bc2c7a2" providerId="ADAL" clId="{F48469FA-F038-4005-A0D0-FE5E97CD1337}" dt="2024-06-04T06:59:42.550" v="371" actId="207"/>
        <pc:sldMkLst>
          <pc:docMk/>
          <pc:sldMk cId="3867431828" sldId="3638"/>
        </pc:sldMkLst>
        <pc:spChg chg="add mod">
          <ac:chgData name="Kathrin Betsch" userId="b527b687-dc96-4a4a-9eaf-4bbb4bc2c7a2" providerId="ADAL" clId="{F48469FA-F038-4005-A0D0-FE5E97CD1337}" dt="2024-06-04T06:58:55.470" v="364" actId="14100"/>
          <ac:spMkLst>
            <pc:docMk/>
            <pc:sldMk cId="3867431828" sldId="3638"/>
            <ac:spMk id="2" creationId="{60439A65-FAD5-76F6-3103-EF345BF19BF0}"/>
          </ac:spMkLst>
        </pc:spChg>
        <pc:spChg chg="mod">
          <ac:chgData name="Kathrin Betsch" userId="b527b687-dc96-4a4a-9eaf-4bbb4bc2c7a2" providerId="ADAL" clId="{F48469FA-F038-4005-A0D0-FE5E97CD1337}" dt="2024-06-04T06:59:42.550" v="371" actId="207"/>
          <ac:spMkLst>
            <pc:docMk/>
            <pc:sldMk cId="3867431828" sldId="3638"/>
            <ac:spMk id="3" creationId="{75D0E11B-E726-5937-DB13-4972A0B08A65}"/>
          </ac:spMkLst>
        </pc:spChg>
        <pc:spChg chg="mod">
          <ac:chgData name="Kathrin Betsch" userId="b527b687-dc96-4a4a-9eaf-4bbb4bc2c7a2" providerId="ADAL" clId="{F48469FA-F038-4005-A0D0-FE5E97CD1337}" dt="2024-06-04T06:51:56.345" v="296" actId="121"/>
          <ac:spMkLst>
            <pc:docMk/>
            <pc:sldMk cId="3867431828" sldId="3638"/>
            <ac:spMk id="5" creationId="{344376E0-6616-59D0-8E71-9FCC699CCC24}"/>
          </ac:spMkLst>
        </pc:spChg>
        <pc:spChg chg="mod">
          <ac:chgData name="Kathrin Betsch" userId="b527b687-dc96-4a4a-9eaf-4bbb4bc2c7a2" providerId="ADAL" clId="{F48469FA-F038-4005-A0D0-FE5E97CD1337}" dt="2024-06-04T06:58:12.933" v="357" actId="114"/>
          <ac:spMkLst>
            <pc:docMk/>
            <pc:sldMk cId="3867431828" sldId="3638"/>
            <ac:spMk id="12" creationId="{E469119C-A15C-DC15-8860-EE0B0F13CDF9}"/>
          </ac:spMkLst>
        </pc:spChg>
      </pc:sldChg>
      <pc:sldChg chg="modSp mod">
        <pc:chgData name="Kathrin Betsch" userId="b527b687-dc96-4a4a-9eaf-4bbb4bc2c7a2" providerId="ADAL" clId="{F48469FA-F038-4005-A0D0-FE5E97CD1337}" dt="2024-06-04T06:51:52.681" v="295" actId="121"/>
        <pc:sldMkLst>
          <pc:docMk/>
          <pc:sldMk cId="411375696" sldId="3639"/>
        </pc:sldMkLst>
        <pc:spChg chg="mod">
          <ac:chgData name="Kathrin Betsch" userId="b527b687-dc96-4a4a-9eaf-4bbb4bc2c7a2" providerId="ADAL" clId="{F48469FA-F038-4005-A0D0-FE5E97CD1337}" dt="2024-06-04T06:51:52.681" v="295" actId="121"/>
          <ac:spMkLst>
            <pc:docMk/>
            <pc:sldMk cId="411375696" sldId="3639"/>
            <ac:spMk id="2" creationId="{796059A0-8B74-B750-F091-AE79F5569705}"/>
          </ac:spMkLst>
        </pc:spChg>
      </pc:sldChg>
      <pc:sldChg chg="modSp mod">
        <pc:chgData name="Kathrin Betsch" userId="b527b687-dc96-4a4a-9eaf-4bbb4bc2c7a2" providerId="ADAL" clId="{F48469FA-F038-4005-A0D0-FE5E97CD1337}" dt="2024-06-04T07:01:09.969" v="373" actId="20577"/>
        <pc:sldMkLst>
          <pc:docMk/>
          <pc:sldMk cId="3373143038" sldId="3640"/>
        </pc:sldMkLst>
        <pc:spChg chg="mod">
          <ac:chgData name="Kathrin Betsch" userId="b527b687-dc96-4a4a-9eaf-4bbb4bc2c7a2" providerId="ADAL" clId="{F48469FA-F038-4005-A0D0-FE5E97CD1337}" dt="2024-06-04T06:51:16.873" v="289" actId="121"/>
          <ac:spMkLst>
            <pc:docMk/>
            <pc:sldMk cId="3373143038" sldId="3640"/>
            <ac:spMk id="3" creationId="{FC37D16C-CB75-4397-A890-ED4D980EDC16}"/>
          </ac:spMkLst>
        </pc:spChg>
        <pc:spChg chg="mod">
          <ac:chgData name="Kathrin Betsch" userId="b527b687-dc96-4a4a-9eaf-4bbb4bc2c7a2" providerId="ADAL" clId="{F48469FA-F038-4005-A0D0-FE5E97CD1337}" dt="2024-06-04T07:01:09.969" v="373" actId="20577"/>
          <ac:spMkLst>
            <pc:docMk/>
            <pc:sldMk cId="3373143038" sldId="3640"/>
            <ac:spMk id="9" creationId="{D4D23DF3-0A34-F0FD-28E4-DDCF1784E675}"/>
          </ac:spMkLst>
        </pc:spChg>
      </pc:sldChg>
      <pc:sldChg chg="modSp mod">
        <pc:chgData name="Kathrin Betsch" userId="b527b687-dc96-4a4a-9eaf-4bbb4bc2c7a2" providerId="ADAL" clId="{F48469FA-F038-4005-A0D0-FE5E97CD1337}" dt="2024-06-03T13:50:52.056" v="44" actId="14100"/>
        <pc:sldMkLst>
          <pc:docMk/>
          <pc:sldMk cId="2174854435" sldId="3644"/>
        </pc:sldMkLst>
        <pc:spChg chg="mod">
          <ac:chgData name="Kathrin Betsch" userId="b527b687-dc96-4a4a-9eaf-4bbb4bc2c7a2" providerId="ADAL" clId="{F48469FA-F038-4005-A0D0-FE5E97CD1337}" dt="2024-06-03T13:50:52.056" v="44" actId="14100"/>
          <ac:spMkLst>
            <pc:docMk/>
            <pc:sldMk cId="2174854435" sldId="3644"/>
            <ac:spMk id="3" creationId="{75D0E11B-E726-5937-DB13-4972A0B08A65}"/>
          </ac:spMkLst>
        </pc:spChg>
      </pc:sldChg>
      <pc:sldChg chg="modSp add del mod">
        <pc:chgData name="Kathrin Betsch" userId="b527b687-dc96-4a4a-9eaf-4bbb4bc2c7a2" providerId="ADAL" clId="{F48469FA-F038-4005-A0D0-FE5E97CD1337}" dt="2024-06-04T06:49:40.779" v="279" actId="121"/>
        <pc:sldMkLst>
          <pc:docMk/>
          <pc:sldMk cId="540636397" sldId="3650"/>
        </pc:sldMkLst>
        <pc:spChg chg="mod">
          <ac:chgData name="Kathrin Betsch" userId="b527b687-dc96-4a4a-9eaf-4bbb4bc2c7a2" providerId="ADAL" clId="{F48469FA-F038-4005-A0D0-FE5E97CD1337}" dt="2024-06-04T06:49:40.779" v="279" actId="121"/>
          <ac:spMkLst>
            <pc:docMk/>
            <pc:sldMk cId="540636397" sldId="3650"/>
            <ac:spMk id="2" creationId="{796059A0-8B74-B750-F091-AE79F5569705}"/>
          </ac:spMkLst>
        </pc:spChg>
        <pc:spChg chg="mod">
          <ac:chgData name="Kathrin Betsch" userId="b527b687-dc96-4a4a-9eaf-4bbb4bc2c7a2" providerId="ADAL" clId="{F48469FA-F038-4005-A0D0-FE5E97CD1337}" dt="2024-06-03T13:49:50.365" v="36" actId="6549"/>
          <ac:spMkLst>
            <pc:docMk/>
            <pc:sldMk cId="540636397" sldId="3650"/>
            <ac:spMk id="8" creationId="{CF48A36D-FA05-C818-2931-A2166B44B2EA}"/>
          </ac:spMkLst>
        </pc:spChg>
      </pc:sldChg>
      <pc:sldChg chg="addSp delSp modSp mod">
        <pc:chgData name="Kathrin Betsch" userId="b527b687-dc96-4a4a-9eaf-4bbb4bc2c7a2" providerId="ADAL" clId="{F48469FA-F038-4005-A0D0-FE5E97CD1337}" dt="2024-06-04T06:53:12.591" v="308" actId="1582"/>
        <pc:sldMkLst>
          <pc:docMk/>
          <pc:sldMk cId="645977946" sldId="3651"/>
        </pc:sldMkLst>
        <pc:spChg chg="mod">
          <ac:chgData name="Kathrin Betsch" userId="b527b687-dc96-4a4a-9eaf-4bbb4bc2c7a2" providerId="ADAL" clId="{F48469FA-F038-4005-A0D0-FE5E97CD1337}" dt="2024-06-03T13:54:45.713" v="77" actId="1076"/>
          <ac:spMkLst>
            <pc:docMk/>
            <pc:sldMk cId="645977946" sldId="3651"/>
            <ac:spMk id="3" creationId="{75D0E11B-E726-5937-DB13-4972A0B08A65}"/>
          </ac:spMkLst>
        </pc:spChg>
        <pc:spChg chg="add mod">
          <ac:chgData name="Kathrin Betsch" userId="b527b687-dc96-4a4a-9eaf-4bbb4bc2c7a2" providerId="ADAL" clId="{F48469FA-F038-4005-A0D0-FE5E97CD1337}" dt="2024-06-04T06:53:12.591" v="308" actId="1582"/>
          <ac:spMkLst>
            <pc:docMk/>
            <pc:sldMk cId="645977946" sldId="3651"/>
            <ac:spMk id="4" creationId="{C1B27D20-EE02-64BF-821B-8AB4C3695EDA}"/>
          </ac:spMkLst>
        </pc:spChg>
        <pc:spChg chg="add del">
          <ac:chgData name="Kathrin Betsch" userId="b527b687-dc96-4a4a-9eaf-4bbb4bc2c7a2" providerId="ADAL" clId="{F48469FA-F038-4005-A0D0-FE5E97CD1337}" dt="2024-06-03T13:52:11.522" v="55" actId="478"/>
          <ac:spMkLst>
            <pc:docMk/>
            <pc:sldMk cId="645977946" sldId="3651"/>
            <ac:spMk id="5" creationId="{221AA1E5-E9C7-051C-6CF4-063F21E3405F}"/>
          </ac:spMkLst>
        </pc:spChg>
        <pc:spChg chg="add del mod">
          <ac:chgData name="Kathrin Betsch" userId="b527b687-dc96-4a4a-9eaf-4bbb4bc2c7a2" providerId="ADAL" clId="{F48469FA-F038-4005-A0D0-FE5E97CD1337}" dt="2024-06-04T06:52:24.943" v="298" actId="478"/>
          <ac:spMkLst>
            <pc:docMk/>
            <pc:sldMk cId="645977946" sldId="3651"/>
            <ac:spMk id="7" creationId="{BBD57024-72ED-0373-84BA-D6CC1997DB32}"/>
          </ac:spMkLst>
        </pc:spChg>
        <pc:picChg chg="mod modCrop">
          <ac:chgData name="Kathrin Betsch" userId="b527b687-dc96-4a4a-9eaf-4bbb4bc2c7a2" providerId="ADAL" clId="{F48469FA-F038-4005-A0D0-FE5E97CD1337}" dt="2024-06-04T06:52:29.094" v="299" actId="14100"/>
          <ac:picMkLst>
            <pc:docMk/>
            <pc:sldMk cId="645977946" sldId="3651"/>
            <ac:picMk id="11" creationId="{44AA3AC7-0830-4146-DFD5-83C2DEF6EA4D}"/>
          </ac:picMkLst>
        </pc:picChg>
        <pc:inkChg chg="del">
          <ac:chgData name="Kathrin Betsch" userId="b527b687-dc96-4a4a-9eaf-4bbb4bc2c7a2" providerId="ADAL" clId="{F48469FA-F038-4005-A0D0-FE5E97CD1337}" dt="2024-06-03T13:51:20.235" v="48" actId="478"/>
          <ac:inkMkLst>
            <pc:docMk/>
            <pc:sldMk cId="645977946" sldId="3651"/>
            <ac:inkMk id="4" creationId="{09787C1C-5121-7C63-FA05-2CAA9EF95C1F}"/>
          </ac:inkMkLst>
        </pc:inkChg>
      </pc:sldChg>
      <pc:sldChg chg="addSp modSp mod">
        <pc:chgData name="Kathrin Betsch" userId="b527b687-dc96-4a4a-9eaf-4bbb4bc2c7a2" providerId="ADAL" clId="{F48469FA-F038-4005-A0D0-FE5E97CD1337}" dt="2024-06-04T06:03:20.154" v="156" actId="6549"/>
        <pc:sldMkLst>
          <pc:docMk/>
          <pc:sldMk cId="359961120" sldId="3652"/>
        </pc:sldMkLst>
        <pc:spChg chg="mod">
          <ac:chgData name="Kathrin Betsch" userId="b527b687-dc96-4a4a-9eaf-4bbb4bc2c7a2" providerId="ADAL" clId="{F48469FA-F038-4005-A0D0-FE5E97CD1337}" dt="2024-06-03T13:59:46.072" v="146" actId="1076"/>
          <ac:spMkLst>
            <pc:docMk/>
            <pc:sldMk cId="359961120" sldId="3652"/>
            <ac:spMk id="3" creationId="{75D0E11B-E726-5937-DB13-4972A0B08A65}"/>
          </ac:spMkLst>
        </pc:spChg>
        <pc:spChg chg="add mod">
          <ac:chgData name="Kathrin Betsch" userId="b527b687-dc96-4a4a-9eaf-4bbb4bc2c7a2" providerId="ADAL" clId="{F48469FA-F038-4005-A0D0-FE5E97CD1337}" dt="2024-06-04T06:03:20.154" v="156" actId="6549"/>
          <ac:spMkLst>
            <pc:docMk/>
            <pc:sldMk cId="359961120" sldId="3652"/>
            <ac:spMk id="4" creationId="{4DC6F9D7-97F9-1987-BD06-052625DA0BD7}"/>
          </ac:spMkLst>
        </pc:spChg>
      </pc:sldChg>
      <pc:sldChg chg="addSp delSp modSp mod">
        <pc:chgData name="Kathrin Betsch" userId="b527b687-dc96-4a4a-9eaf-4bbb4bc2c7a2" providerId="ADAL" clId="{F48469FA-F038-4005-A0D0-FE5E97CD1337}" dt="2024-06-04T06:55:54.582" v="350" actId="1036"/>
        <pc:sldMkLst>
          <pc:docMk/>
          <pc:sldMk cId="2622170726" sldId="3653"/>
        </pc:sldMkLst>
        <pc:spChg chg="mod">
          <ac:chgData name="Kathrin Betsch" userId="b527b687-dc96-4a4a-9eaf-4bbb4bc2c7a2" providerId="ADAL" clId="{F48469FA-F038-4005-A0D0-FE5E97CD1337}" dt="2024-06-03T13:55:23.873" v="84" actId="14100"/>
          <ac:spMkLst>
            <pc:docMk/>
            <pc:sldMk cId="2622170726" sldId="3653"/>
            <ac:spMk id="3" creationId="{75D0E11B-E726-5937-DB13-4972A0B08A65}"/>
          </ac:spMkLst>
        </pc:spChg>
        <pc:spChg chg="add mod">
          <ac:chgData name="Kathrin Betsch" userId="b527b687-dc96-4a4a-9eaf-4bbb4bc2c7a2" providerId="ADAL" clId="{F48469FA-F038-4005-A0D0-FE5E97CD1337}" dt="2024-06-03T13:56:51.539" v="99" actId="404"/>
          <ac:spMkLst>
            <pc:docMk/>
            <pc:sldMk cId="2622170726" sldId="3653"/>
            <ac:spMk id="4" creationId="{AE1144F8-EC05-8AD3-9252-FA4443DD55B2}"/>
          </ac:spMkLst>
        </pc:spChg>
        <pc:spChg chg="add del mod">
          <ac:chgData name="Kathrin Betsch" userId="b527b687-dc96-4a4a-9eaf-4bbb4bc2c7a2" providerId="ADAL" clId="{F48469FA-F038-4005-A0D0-FE5E97CD1337}" dt="2024-06-04T06:53:22.448" v="309" actId="478"/>
          <ac:spMkLst>
            <pc:docMk/>
            <pc:sldMk cId="2622170726" sldId="3653"/>
            <ac:spMk id="5" creationId="{35D6A411-3F1B-707D-3CDB-D14515BC099A}"/>
          </ac:spMkLst>
        </pc:spChg>
        <pc:spChg chg="add del mod">
          <ac:chgData name="Kathrin Betsch" userId="b527b687-dc96-4a4a-9eaf-4bbb4bc2c7a2" providerId="ADAL" clId="{F48469FA-F038-4005-A0D0-FE5E97CD1337}" dt="2024-06-04T06:54:47.766" v="326" actId="478"/>
          <ac:spMkLst>
            <pc:docMk/>
            <pc:sldMk cId="2622170726" sldId="3653"/>
            <ac:spMk id="8" creationId="{F2710DC7-B323-7AAF-2FED-AD26F3BBABB5}"/>
          </ac:spMkLst>
        </pc:spChg>
        <pc:spChg chg="add mod">
          <ac:chgData name="Kathrin Betsch" userId="b527b687-dc96-4a4a-9eaf-4bbb4bc2c7a2" providerId="ADAL" clId="{F48469FA-F038-4005-A0D0-FE5E97CD1337}" dt="2024-06-04T06:54:13.934" v="321" actId="1036"/>
          <ac:spMkLst>
            <pc:docMk/>
            <pc:sldMk cId="2622170726" sldId="3653"/>
            <ac:spMk id="10" creationId="{EA9BBF49-9EC4-9EBB-51FE-3D54F41FF695}"/>
          </ac:spMkLst>
        </pc:spChg>
        <pc:spChg chg="add mod">
          <ac:chgData name="Kathrin Betsch" userId="b527b687-dc96-4a4a-9eaf-4bbb4bc2c7a2" providerId="ADAL" clId="{F48469FA-F038-4005-A0D0-FE5E97CD1337}" dt="2024-06-04T06:55:54.582" v="350" actId="1036"/>
          <ac:spMkLst>
            <pc:docMk/>
            <pc:sldMk cId="2622170726" sldId="3653"/>
            <ac:spMk id="11" creationId="{7236F67D-3790-8E7B-2FA4-61781B116FEA}"/>
          </ac:spMkLst>
        </pc:spChg>
        <pc:picChg chg="mod modCrop">
          <ac:chgData name="Kathrin Betsch" userId="b527b687-dc96-4a4a-9eaf-4bbb4bc2c7a2" providerId="ADAL" clId="{F48469FA-F038-4005-A0D0-FE5E97CD1337}" dt="2024-06-03T13:56:57.984" v="101" actId="14100"/>
          <ac:picMkLst>
            <pc:docMk/>
            <pc:sldMk cId="2622170726" sldId="3653"/>
            <ac:picMk id="7" creationId="{E4A29482-F516-4439-2679-5034FCD08F50}"/>
          </ac:picMkLst>
        </pc:picChg>
        <pc:picChg chg="add del mod modCrop">
          <ac:chgData name="Kathrin Betsch" userId="b527b687-dc96-4a4a-9eaf-4bbb4bc2c7a2" providerId="ADAL" clId="{F48469FA-F038-4005-A0D0-FE5E97CD1337}" dt="2024-06-04T06:54:45.171" v="325" actId="478"/>
          <ac:picMkLst>
            <pc:docMk/>
            <pc:sldMk cId="2622170726" sldId="3653"/>
            <ac:picMk id="9" creationId="{D145743E-ECC7-13A7-BCB4-A57AD844D7A8}"/>
          </ac:picMkLst>
        </pc:picChg>
        <pc:inkChg chg="add del">
          <ac:chgData name="Kathrin Betsch" userId="b527b687-dc96-4a4a-9eaf-4bbb4bc2c7a2" providerId="ADAL" clId="{F48469FA-F038-4005-A0D0-FE5E97CD1337}" dt="2024-06-03T13:56:33.417" v="96" actId="478"/>
          <ac:inkMkLst>
            <pc:docMk/>
            <pc:sldMk cId="2622170726" sldId="3653"/>
            <ac:inkMk id="10" creationId="{180FB78D-0C17-7D7C-88A3-BE427DB2C7F5}"/>
          </ac:inkMkLst>
        </pc:inkChg>
        <pc:inkChg chg="del">
          <ac:chgData name="Kathrin Betsch" userId="b527b687-dc96-4a4a-9eaf-4bbb4bc2c7a2" providerId="ADAL" clId="{F48469FA-F038-4005-A0D0-FE5E97CD1337}" dt="2024-06-03T13:57:56.962" v="111" actId="478"/>
          <ac:inkMkLst>
            <pc:docMk/>
            <pc:sldMk cId="2622170726" sldId="3653"/>
            <ac:inkMk id="12" creationId="{BA62AD1B-4620-455F-B510-462402077221}"/>
          </ac:inkMkLst>
        </pc:inkChg>
      </pc:sldChg>
      <pc:sldChg chg="addSp delSp modSp mod">
        <pc:chgData name="Kathrin Betsch" userId="b527b687-dc96-4a4a-9eaf-4bbb4bc2c7a2" providerId="ADAL" clId="{F48469FA-F038-4005-A0D0-FE5E97CD1337}" dt="2024-06-04T06:10:51.754" v="170" actId="1076"/>
        <pc:sldMkLst>
          <pc:docMk/>
          <pc:sldMk cId="234328479" sldId="3654"/>
        </pc:sldMkLst>
        <pc:spChg chg="mod">
          <ac:chgData name="Kathrin Betsch" userId="b527b687-dc96-4a4a-9eaf-4bbb4bc2c7a2" providerId="ADAL" clId="{F48469FA-F038-4005-A0D0-FE5E97CD1337}" dt="2024-06-03T13:44:11.684" v="19" actId="14100"/>
          <ac:spMkLst>
            <pc:docMk/>
            <pc:sldMk cId="234328479" sldId="3654"/>
            <ac:spMk id="11" creationId="{90B99495-4C05-7C04-BD00-567887B603FC}"/>
          </ac:spMkLst>
        </pc:spChg>
        <pc:spChg chg="mod">
          <ac:chgData name="Kathrin Betsch" userId="b527b687-dc96-4a4a-9eaf-4bbb4bc2c7a2" providerId="ADAL" clId="{F48469FA-F038-4005-A0D0-FE5E97CD1337}" dt="2024-06-03T13:46:47.889" v="32" actId="1076"/>
          <ac:spMkLst>
            <pc:docMk/>
            <pc:sldMk cId="234328479" sldId="3654"/>
            <ac:spMk id="12" creationId="{265D040A-D1A8-A083-8F89-5D704E621092}"/>
          </ac:spMkLst>
        </pc:spChg>
        <pc:spChg chg="mod">
          <ac:chgData name="Kathrin Betsch" userId="b527b687-dc96-4a4a-9eaf-4bbb4bc2c7a2" providerId="ADAL" clId="{F48469FA-F038-4005-A0D0-FE5E97CD1337}" dt="2024-06-03T13:44:28.929" v="21" actId="1076"/>
          <ac:spMkLst>
            <pc:docMk/>
            <pc:sldMk cId="234328479" sldId="3654"/>
            <ac:spMk id="13" creationId="{4706CF68-10C7-EAB8-2DC6-9A1C1E280461}"/>
          </ac:spMkLst>
        </pc:spChg>
        <pc:spChg chg="mod">
          <ac:chgData name="Kathrin Betsch" userId="b527b687-dc96-4a4a-9eaf-4bbb4bc2c7a2" providerId="ADAL" clId="{F48469FA-F038-4005-A0D0-FE5E97CD1337}" dt="2024-06-03T13:44:40.746" v="23" actId="1076"/>
          <ac:spMkLst>
            <pc:docMk/>
            <pc:sldMk cId="234328479" sldId="3654"/>
            <ac:spMk id="14" creationId="{76B20AE9-DA62-A14D-A672-196F7A8A54A4}"/>
          </ac:spMkLst>
        </pc:spChg>
        <pc:spChg chg="mod">
          <ac:chgData name="Kathrin Betsch" userId="b527b687-dc96-4a4a-9eaf-4bbb4bc2c7a2" providerId="ADAL" clId="{F48469FA-F038-4005-A0D0-FE5E97CD1337}" dt="2024-06-03T13:44:36.881" v="22" actId="1076"/>
          <ac:spMkLst>
            <pc:docMk/>
            <pc:sldMk cId="234328479" sldId="3654"/>
            <ac:spMk id="15" creationId="{3958E43E-6E4D-61BD-3EED-682961B64CB7}"/>
          </ac:spMkLst>
        </pc:spChg>
        <pc:picChg chg="mod">
          <ac:chgData name="Kathrin Betsch" userId="b527b687-dc96-4a4a-9eaf-4bbb4bc2c7a2" providerId="ADAL" clId="{F48469FA-F038-4005-A0D0-FE5E97CD1337}" dt="2024-06-03T13:46:41.001" v="30" actId="1076"/>
          <ac:picMkLst>
            <pc:docMk/>
            <pc:sldMk cId="234328479" sldId="3654"/>
            <ac:picMk id="6" creationId="{3E5BF971-E431-475D-3CBE-0DEA11258058}"/>
          </ac:picMkLst>
        </pc:picChg>
        <pc:picChg chg="del mod">
          <ac:chgData name="Kathrin Betsch" userId="b527b687-dc96-4a4a-9eaf-4bbb4bc2c7a2" providerId="ADAL" clId="{F48469FA-F038-4005-A0D0-FE5E97CD1337}" dt="2024-06-04T06:10:20.298" v="163" actId="478"/>
          <ac:picMkLst>
            <pc:docMk/>
            <pc:sldMk cId="234328479" sldId="3654"/>
            <ac:picMk id="7" creationId="{0BF4A21E-6428-DDC0-B9DD-D5FCBBBF23F1}"/>
          </ac:picMkLst>
        </pc:picChg>
        <pc:picChg chg="add mod">
          <ac:chgData name="Kathrin Betsch" userId="b527b687-dc96-4a4a-9eaf-4bbb4bc2c7a2" providerId="ADAL" clId="{F48469FA-F038-4005-A0D0-FE5E97CD1337}" dt="2024-06-03T13:46:30.338" v="29" actId="1036"/>
          <ac:picMkLst>
            <pc:docMk/>
            <pc:sldMk cId="234328479" sldId="3654"/>
            <ac:picMk id="8" creationId="{8F8C22A3-2CB9-1CEA-1797-6D16FEFF0418}"/>
          </ac:picMkLst>
        </pc:picChg>
        <pc:picChg chg="add mod">
          <ac:chgData name="Kathrin Betsch" userId="b527b687-dc96-4a4a-9eaf-4bbb4bc2c7a2" providerId="ADAL" clId="{F48469FA-F038-4005-A0D0-FE5E97CD1337}" dt="2024-06-04T06:10:51.754" v="170" actId="1076"/>
          <ac:picMkLst>
            <pc:docMk/>
            <pc:sldMk cId="234328479" sldId="3654"/>
            <ac:picMk id="9" creationId="{9A476F51-8F90-B300-26A3-5B1699E83932}"/>
          </ac:picMkLst>
        </pc:picChg>
        <pc:picChg chg="mod">
          <ac:chgData name="Kathrin Betsch" userId="b527b687-dc96-4a4a-9eaf-4bbb4bc2c7a2" providerId="ADAL" clId="{F48469FA-F038-4005-A0D0-FE5E97CD1337}" dt="2024-06-03T13:46:15.449" v="27" actId="14100"/>
          <ac:picMkLst>
            <pc:docMk/>
            <pc:sldMk cId="234328479" sldId="3654"/>
            <ac:picMk id="10" creationId="{CEFA54A2-FD32-CD0C-33B7-CAA1A895D149}"/>
          </ac:picMkLst>
        </pc:picChg>
        <pc:picChg chg="add mod">
          <ac:chgData name="Kathrin Betsch" userId="b527b687-dc96-4a4a-9eaf-4bbb4bc2c7a2" providerId="ADAL" clId="{F48469FA-F038-4005-A0D0-FE5E97CD1337}" dt="2024-06-03T13:43:23.617" v="11" actId="1076"/>
          <ac:picMkLst>
            <pc:docMk/>
            <pc:sldMk cId="234328479" sldId="3654"/>
            <ac:picMk id="16" creationId="{E1D0B031-4D49-02A8-4948-C848F20D4CEE}"/>
          </ac:picMkLst>
        </pc:picChg>
      </pc:sldChg>
      <pc:sldChg chg="modSp add mod">
        <pc:chgData name="Kathrin Betsch" userId="b527b687-dc96-4a4a-9eaf-4bbb4bc2c7a2" providerId="ADAL" clId="{F48469FA-F038-4005-A0D0-FE5E97CD1337}" dt="2024-06-03T14:01:02.621" v="153" actId="115"/>
        <pc:sldMkLst>
          <pc:docMk/>
          <pc:sldMk cId="3191295707" sldId="3655"/>
        </pc:sldMkLst>
        <pc:spChg chg="mod">
          <ac:chgData name="Kathrin Betsch" userId="b527b687-dc96-4a4a-9eaf-4bbb4bc2c7a2" providerId="ADAL" clId="{F48469FA-F038-4005-A0D0-FE5E97CD1337}" dt="2024-06-03T14:01:02.621" v="153" actId="115"/>
          <ac:spMkLst>
            <pc:docMk/>
            <pc:sldMk cId="3191295707" sldId="3655"/>
            <ac:spMk id="4" creationId="{0978D7A7-1109-BA36-85AD-3EF0C5331EC9}"/>
          </ac:spMkLst>
        </pc:spChg>
      </pc:sldChg>
      <pc:sldChg chg="modSp add mod">
        <pc:chgData name="Kathrin Betsch" userId="b527b687-dc96-4a4a-9eaf-4bbb4bc2c7a2" providerId="ADAL" clId="{F48469FA-F038-4005-A0D0-FE5E97CD1337}" dt="2024-06-04T07:04:01.029" v="388" actId="14100"/>
        <pc:sldMkLst>
          <pc:docMk/>
          <pc:sldMk cId="86184176" sldId="3656"/>
        </pc:sldMkLst>
        <pc:spChg chg="mod">
          <ac:chgData name="Kathrin Betsch" userId="b527b687-dc96-4a4a-9eaf-4bbb4bc2c7a2" providerId="ADAL" clId="{F48469FA-F038-4005-A0D0-FE5E97CD1337}" dt="2024-06-04T07:04:01.029" v="388" actId="14100"/>
          <ac:spMkLst>
            <pc:docMk/>
            <pc:sldMk cId="86184176" sldId="3656"/>
            <ac:spMk id="3" creationId="{75D0E11B-E726-5937-DB13-4972A0B08A65}"/>
          </ac:spMkLst>
        </pc:spChg>
      </pc:sldChg>
      <pc:sldChg chg="add">
        <pc:chgData name="Kathrin Betsch" userId="b527b687-dc96-4a4a-9eaf-4bbb4bc2c7a2" providerId="ADAL" clId="{F48469FA-F038-4005-A0D0-FE5E97CD1337}" dt="2024-06-04T06:03:59.955" v="157"/>
        <pc:sldMkLst>
          <pc:docMk/>
          <pc:sldMk cId="243040126" sldId="3657"/>
        </pc:sldMkLst>
      </pc:sldChg>
      <pc:sldChg chg="modSp add mod">
        <pc:chgData name="Kathrin Betsch" userId="b527b687-dc96-4a4a-9eaf-4bbb4bc2c7a2" providerId="ADAL" clId="{F48469FA-F038-4005-A0D0-FE5E97CD1337}" dt="2024-06-04T06:49:49.936" v="281" actId="121"/>
        <pc:sldMkLst>
          <pc:docMk/>
          <pc:sldMk cId="2585841931" sldId="3658"/>
        </pc:sldMkLst>
        <pc:spChg chg="mod">
          <ac:chgData name="Kathrin Betsch" userId="b527b687-dc96-4a4a-9eaf-4bbb4bc2c7a2" providerId="ADAL" clId="{F48469FA-F038-4005-A0D0-FE5E97CD1337}" dt="2024-06-04T06:49:49.936" v="281" actId="121"/>
          <ac:spMkLst>
            <pc:docMk/>
            <pc:sldMk cId="2585841931" sldId="3658"/>
            <ac:spMk id="2" creationId="{796059A0-8B74-B750-F091-AE79F556970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657E29-2559-43B6-A918-2AA6EA993F50}" type="datetimeFigureOut">
              <a:rPr lang="de-DE" smtClean="0"/>
              <a:t>11.07.2024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CE712-3F5E-4A44-BC04-D73BCC334A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5005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tif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0DFC99A-879A-2A3E-FC40-08FE8CDF2B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-1"/>
            <a:ext cx="12011025" cy="616267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907166C-49A5-6A7D-F585-0D810444B8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900" y="3429000"/>
            <a:ext cx="3496063" cy="2575565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4D71C414-5B12-F81E-2591-3F377CF797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154236"/>
            <a:ext cx="5829300" cy="1854200"/>
          </a:xfrm>
          <a:prstGeom prst="rect">
            <a:avLst/>
          </a:prstGeom>
        </p:spPr>
        <p:txBody>
          <a:bodyPr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C753965-0226-268C-4516-9461188C88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Stand: 04.06.2024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22B8367-1658-AACC-7E14-B2F4C2FF38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2AB990-4D6F-4384-84C8-B162CEFEA35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9D89123-A48B-FF47-EBCE-2CD186D27D02}"/>
              </a:ext>
            </a:extLst>
          </p:cNvPr>
          <p:cNvSpPr txBox="1"/>
          <p:nvPr userDrawn="1"/>
        </p:nvSpPr>
        <p:spPr>
          <a:xfrm>
            <a:off x="9958388" y="515163"/>
            <a:ext cx="1933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www.BVOU.net</a:t>
            </a:r>
          </a:p>
        </p:txBody>
      </p:sp>
    </p:spTree>
    <p:extLst>
      <p:ext uri="{BB962C8B-B14F-4D97-AF65-F5344CB8AC3E}">
        <p14:creationId xmlns:p14="http://schemas.microsoft.com/office/powerpoint/2010/main" val="3098817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4FC4FC0A-08EE-C421-B453-927550C10F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411" y="650273"/>
            <a:ext cx="3923633" cy="426051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30A7A4D4-8830-E7F2-AAB9-72A58B75EEDA}"/>
              </a:ext>
            </a:extLst>
          </p:cNvPr>
          <p:cNvSpPr/>
          <p:nvPr userDrawn="1"/>
        </p:nvSpPr>
        <p:spPr>
          <a:xfrm>
            <a:off x="180975" y="0"/>
            <a:ext cx="12011025" cy="6162674"/>
          </a:xfrm>
          <a:prstGeom prst="rect">
            <a:avLst/>
          </a:prstGeom>
          <a:solidFill>
            <a:srgbClr val="53A2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11">
            <a:extLst>
              <a:ext uri="{FF2B5EF4-FFF2-40B4-BE49-F238E27FC236}">
                <a16:creationId xmlns:a16="http://schemas.microsoft.com/office/drawing/2014/main" id="{06C05D78-0847-4AC4-2B67-6C30DE82EE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516550"/>
            <a:ext cx="7732395" cy="6797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4" name="Textplatzhalter 18">
            <a:extLst>
              <a:ext uri="{FF2B5EF4-FFF2-40B4-BE49-F238E27FC236}">
                <a16:creationId xmlns:a16="http://schemas.microsoft.com/office/drawing/2014/main" id="{6133686C-5AE0-AAAB-196B-07EB0C7E4C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3265" y="4276724"/>
            <a:ext cx="3484563" cy="89344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Textplatzhalter 18">
            <a:extLst>
              <a:ext uri="{FF2B5EF4-FFF2-40B4-BE49-F238E27FC236}">
                <a16:creationId xmlns:a16="http://schemas.microsoft.com/office/drawing/2014/main" id="{697B1CB7-0401-4EB5-1391-C67F9D97D3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40725" y="4276724"/>
            <a:ext cx="3484563" cy="893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0" name="Textplatzhalter 18">
            <a:extLst>
              <a:ext uri="{FF2B5EF4-FFF2-40B4-BE49-F238E27FC236}">
                <a16:creationId xmlns:a16="http://schemas.microsoft.com/office/drawing/2014/main" id="{8E2FD4BA-15F2-FEB4-AC45-38C914BC63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48185" y="4276722"/>
            <a:ext cx="3484563" cy="8934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496C75C0-BA13-EFED-5859-659DC8D899C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062" y="1819275"/>
            <a:ext cx="3484563" cy="226695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630C95BE-0EB3-B814-4810-F8BE52AC9AE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61521" y="1828801"/>
            <a:ext cx="3484563" cy="22669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EC143826-E4DB-CF9C-6D95-3EB94B3BEE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76760" y="1828801"/>
            <a:ext cx="3484563" cy="22669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441F3D0F-72DC-C20D-7D59-7E6F4F6AE55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Stand: 04.06.2024</a:t>
            </a:r>
            <a:endParaRPr lang="de-DE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9F25052F-AE45-D691-4365-F5700ADA949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32AB990-4D6F-4384-84C8-B162CEFEA35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3E7AEBB-8DAA-E152-AA00-6FC0B0FC6DA3}"/>
              </a:ext>
            </a:extLst>
          </p:cNvPr>
          <p:cNvSpPr txBox="1"/>
          <p:nvPr userDrawn="1"/>
        </p:nvSpPr>
        <p:spPr>
          <a:xfrm>
            <a:off x="9958388" y="515163"/>
            <a:ext cx="1933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rgbClr val="004F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www.BVOU.net</a:t>
            </a:r>
          </a:p>
        </p:txBody>
      </p:sp>
    </p:spTree>
    <p:extLst>
      <p:ext uri="{BB962C8B-B14F-4D97-AF65-F5344CB8AC3E}">
        <p14:creationId xmlns:p14="http://schemas.microsoft.com/office/powerpoint/2010/main" val="2027289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EFAA09B7-D215-36C7-7B7A-5B14ACAA22FC}"/>
              </a:ext>
            </a:extLst>
          </p:cNvPr>
          <p:cNvSpPr/>
          <p:nvPr userDrawn="1"/>
        </p:nvSpPr>
        <p:spPr>
          <a:xfrm>
            <a:off x="180975" y="0"/>
            <a:ext cx="12011025" cy="6162674"/>
          </a:xfrm>
          <a:prstGeom prst="rect">
            <a:avLst/>
          </a:prstGeom>
          <a:solidFill>
            <a:srgbClr val="004F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EC60F94-1229-0FC5-5B57-013C1E20C0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516550"/>
            <a:ext cx="7732395" cy="6797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13" name="Textplatzhalter 18">
            <a:extLst>
              <a:ext uri="{FF2B5EF4-FFF2-40B4-BE49-F238E27FC236}">
                <a16:creationId xmlns:a16="http://schemas.microsoft.com/office/drawing/2014/main" id="{EF08788F-826A-1B08-599A-BDFA7E9F88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4062" y="1584960"/>
            <a:ext cx="5561013" cy="163449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4" name="Textplatzhalter 18">
            <a:extLst>
              <a:ext uri="{FF2B5EF4-FFF2-40B4-BE49-F238E27FC236}">
                <a16:creationId xmlns:a16="http://schemas.microsoft.com/office/drawing/2014/main" id="{286DE1A3-60A4-2DA7-A110-108F4434DB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0285" y="3985260"/>
            <a:ext cx="3199766" cy="1463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EC84EDBF-9AC7-50E4-F28B-2814FF24DBA5}"/>
              </a:ext>
            </a:extLst>
          </p:cNvPr>
          <p:cNvCxnSpPr>
            <a:cxnSpLocks/>
          </p:cNvCxnSpPr>
          <p:nvPr userDrawn="1"/>
        </p:nvCxnSpPr>
        <p:spPr>
          <a:xfrm>
            <a:off x="782637" y="3985260"/>
            <a:ext cx="0" cy="146304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platzhalter 18">
            <a:extLst>
              <a:ext uri="{FF2B5EF4-FFF2-40B4-BE49-F238E27FC236}">
                <a16:creationId xmlns:a16="http://schemas.microsoft.com/office/drawing/2014/main" id="{1DF4C03A-793A-6098-8D8D-F95193C541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3935" y="3989070"/>
            <a:ext cx="3199766" cy="1463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DCCB1A03-E284-2056-1393-45BA62B50590}"/>
              </a:ext>
            </a:extLst>
          </p:cNvPr>
          <p:cNvCxnSpPr>
            <a:cxnSpLocks/>
          </p:cNvCxnSpPr>
          <p:nvPr userDrawn="1"/>
        </p:nvCxnSpPr>
        <p:spPr>
          <a:xfrm>
            <a:off x="4586287" y="3989070"/>
            <a:ext cx="0" cy="146304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platzhalter 18">
            <a:extLst>
              <a:ext uri="{FF2B5EF4-FFF2-40B4-BE49-F238E27FC236}">
                <a16:creationId xmlns:a16="http://schemas.microsoft.com/office/drawing/2014/main" id="{1E4C8E25-408C-32E2-EE8F-DF758B18F6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15363" y="3985260"/>
            <a:ext cx="3199766" cy="1463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7F30186E-1EE9-B40C-C647-3EB2C5329717}"/>
              </a:ext>
            </a:extLst>
          </p:cNvPr>
          <p:cNvCxnSpPr>
            <a:cxnSpLocks/>
          </p:cNvCxnSpPr>
          <p:nvPr userDrawn="1"/>
        </p:nvCxnSpPr>
        <p:spPr>
          <a:xfrm>
            <a:off x="8387715" y="3985260"/>
            <a:ext cx="0" cy="146304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08E37A3-AB7D-65AD-C130-C07DD57AA70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Stand: 04.06.2024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4DFF3B2-DBF0-E27A-23BD-7AC85174EC1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32AB990-4D6F-4384-84C8-B162CEFEA35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D52024C-3CA6-3207-8F66-DBEBE0377142}"/>
              </a:ext>
            </a:extLst>
          </p:cNvPr>
          <p:cNvSpPr txBox="1"/>
          <p:nvPr userDrawn="1"/>
        </p:nvSpPr>
        <p:spPr>
          <a:xfrm>
            <a:off x="9958388" y="515163"/>
            <a:ext cx="1933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www.BVOU.net</a:t>
            </a:r>
          </a:p>
        </p:txBody>
      </p:sp>
    </p:spTree>
    <p:extLst>
      <p:ext uri="{BB962C8B-B14F-4D97-AF65-F5344CB8AC3E}">
        <p14:creationId xmlns:p14="http://schemas.microsoft.com/office/powerpoint/2010/main" val="2366783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EFAA09B7-D215-36C7-7B7A-5B14ACAA22FC}"/>
              </a:ext>
            </a:extLst>
          </p:cNvPr>
          <p:cNvSpPr/>
          <p:nvPr userDrawn="1"/>
        </p:nvSpPr>
        <p:spPr>
          <a:xfrm>
            <a:off x="180975" y="0"/>
            <a:ext cx="12011025" cy="6162674"/>
          </a:xfrm>
          <a:prstGeom prst="rect">
            <a:avLst/>
          </a:prstGeom>
          <a:solidFill>
            <a:srgbClr val="004F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EC60F94-1229-0FC5-5B57-013C1E20C0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516550"/>
            <a:ext cx="7732395" cy="6797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13" name="Textplatzhalter 18">
            <a:extLst>
              <a:ext uri="{FF2B5EF4-FFF2-40B4-BE49-F238E27FC236}">
                <a16:creationId xmlns:a16="http://schemas.microsoft.com/office/drawing/2014/main" id="{EF08788F-826A-1B08-599A-BDFA7E9F88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4063" y="1584960"/>
            <a:ext cx="3960812" cy="163449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033D32AF-26B5-8D87-73DA-E4ECB88431E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534025" y="1584325"/>
            <a:ext cx="5903912" cy="401637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CCAD95C-6C9F-DAA3-AA73-5BA9B1D3D256}"/>
              </a:ext>
            </a:extLst>
          </p:cNvPr>
          <p:cNvSpPr txBox="1"/>
          <p:nvPr userDrawn="1"/>
        </p:nvSpPr>
        <p:spPr>
          <a:xfrm>
            <a:off x="9958388" y="515163"/>
            <a:ext cx="1933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www.BVOU.net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FB58F36-9A89-6504-AEEB-8E1F2A4F166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Stand: 04.06.2024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6B6E261-A9F7-0D8F-B5D4-D82F2976A1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32AB990-4D6F-4384-84C8-B162CEFEA35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3296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: weiß,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8"/>
          <p:cNvCxnSpPr/>
          <p:nvPr userDrawn="1"/>
        </p:nvCxnSpPr>
        <p:spPr>
          <a:xfrm flipH="1">
            <a:off x="833336" y="389664"/>
            <a:ext cx="0" cy="408000"/>
          </a:xfrm>
          <a:prstGeom prst="line">
            <a:avLst/>
          </a:prstGeom>
          <a:ln w="9525">
            <a:solidFill>
              <a:srgbClr val="0050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961645" y="319738"/>
            <a:ext cx="10515600" cy="1325033"/>
          </a:xfrm>
          <a:prstGeom prst="rect">
            <a:avLst/>
          </a:prstGeom>
        </p:spPr>
        <p:txBody>
          <a:bodyPr/>
          <a:lstStyle>
            <a:lvl1pPr>
              <a:defRPr sz="2933" b="1" i="0">
                <a:solidFill>
                  <a:srgbClr val="005091"/>
                </a:solidFill>
                <a:latin typeface="Din pro bold"/>
                <a:ea typeface="Din pro bold"/>
                <a:cs typeface="Din pro bold"/>
              </a:defRPr>
            </a:lvl1pPr>
          </a:lstStyle>
          <a:p>
            <a:r>
              <a:rPr lang="de-DE"/>
              <a:t>FOLIENTITEL</a:t>
            </a:r>
          </a:p>
        </p:txBody>
      </p:sp>
      <p:sp>
        <p:nvSpPr>
          <p:cNvPr id="9" name="Inhaltsplatzhalter 18"/>
          <p:cNvSpPr>
            <a:spLocks noGrp="1"/>
          </p:cNvSpPr>
          <p:nvPr>
            <p:ph sz="quarter" idx="15"/>
          </p:nvPr>
        </p:nvSpPr>
        <p:spPr>
          <a:xfrm>
            <a:off x="961646" y="1659046"/>
            <a:ext cx="10147300" cy="4023783"/>
          </a:xfrm>
          <a:prstGeom prst="rect">
            <a:avLst/>
          </a:prstGeom>
        </p:spPr>
        <p:txBody>
          <a:bodyPr/>
          <a:lstStyle>
            <a:lvl1pPr>
              <a:buClr>
                <a:srgbClr val="005091"/>
              </a:buClr>
              <a:defRPr sz="3200">
                <a:latin typeface="Dinpro regular"/>
              </a:defRPr>
            </a:lvl1pPr>
            <a:lvl2pPr>
              <a:buClr>
                <a:srgbClr val="005091"/>
              </a:buClr>
              <a:defRPr sz="2667">
                <a:latin typeface="Dinpro regular"/>
              </a:defRPr>
            </a:lvl2pPr>
            <a:lvl3pPr>
              <a:buClr>
                <a:srgbClr val="005091"/>
              </a:buClr>
              <a:defRPr sz="2400">
                <a:latin typeface="Dinpro regular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37F33DE-47A1-4A1F-A02F-CD93232EB4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160" t="26884" r="82644" b="30058"/>
          <a:stretch/>
        </p:blipFill>
        <p:spPr>
          <a:xfrm>
            <a:off x="234112" y="296333"/>
            <a:ext cx="538392" cy="528000"/>
          </a:xfrm>
          <a:prstGeom prst="rect">
            <a:avLst/>
          </a:prstGeom>
        </p:spPr>
      </p:pic>
      <p:pic>
        <p:nvPicPr>
          <p:cNvPr id="12" name="Grafik 11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37956CA-243D-4130-BECA-6BA86FE4A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160" t="26884" r="8176" b="22691"/>
          <a:stretch/>
        </p:blipFill>
        <p:spPr>
          <a:xfrm>
            <a:off x="8226427" y="6209768"/>
            <a:ext cx="3643840" cy="50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4FC4FC0A-08EE-C421-B453-927550C10F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411" y="650273"/>
            <a:ext cx="3923633" cy="42605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50F9354-7723-23D7-5DB4-02B1A787B1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-1"/>
            <a:ext cx="12011025" cy="6162675"/>
          </a:xfrm>
          <a:prstGeom prst="rect">
            <a:avLst/>
          </a:prstGeom>
        </p:spPr>
      </p:pic>
      <p:pic>
        <p:nvPicPr>
          <p:cNvPr id="2" name="Bildplatzhalter 4">
            <a:extLst>
              <a:ext uri="{FF2B5EF4-FFF2-40B4-BE49-F238E27FC236}">
                <a16:creationId xmlns:a16="http://schemas.microsoft.com/office/drawing/2014/main" id="{BAB71E8C-E489-826A-A3A7-79A4C8B57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r="31232"/>
          <a:stretch/>
        </p:blipFill>
        <p:spPr>
          <a:xfrm>
            <a:off x="5811084" y="-9524"/>
            <a:ext cx="6380916" cy="6172198"/>
          </a:xfrm>
          <a:custGeom>
            <a:avLst/>
            <a:gdLst>
              <a:gd name="connsiteX0" fmla="*/ 0 w 6923087"/>
              <a:gd name="connsiteY0" fmla="*/ 0 h 6037263"/>
              <a:gd name="connsiteX1" fmla="*/ 6923087 w 6923087"/>
              <a:gd name="connsiteY1" fmla="*/ 0 h 6037263"/>
              <a:gd name="connsiteX2" fmla="*/ 6923087 w 6923087"/>
              <a:gd name="connsiteY2" fmla="*/ 6037263 h 6037263"/>
              <a:gd name="connsiteX3" fmla="*/ 0 w 6923087"/>
              <a:gd name="connsiteY3" fmla="*/ 6037263 h 6037263"/>
              <a:gd name="connsiteX4" fmla="*/ 0 w 6923087"/>
              <a:gd name="connsiteY4" fmla="*/ 0 h 6037263"/>
              <a:gd name="connsiteX0" fmla="*/ 1052286 w 6923087"/>
              <a:gd name="connsiteY0" fmla="*/ 0 h 6044520"/>
              <a:gd name="connsiteX1" fmla="*/ 6923087 w 6923087"/>
              <a:gd name="connsiteY1" fmla="*/ 7257 h 6044520"/>
              <a:gd name="connsiteX2" fmla="*/ 6923087 w 6923087"/>
              <a:gd name="connsiteY2" fmla="*/ 6044520 h 6044520"/>
              <a:gd name="connsiteX3" fmla="*/ 0 w 6923087"/>
              <a:gd name="connsiteY3" fmla="*/ 6044520 h 6044520"/>
              <a:gd name="connsiteX4" fmla="*/ 1052286 w 6923087"/>
              <a:gd name="connsiteY4" fmla="*/ 0 h 6044520"/>
              <a:gd name="connsiteX0" fmla="*/ 1052286 w 6923087"/>
              <a:gd name="connsiteY0" fmla="*/ 5524 h 6050044"/>
              <a:gd name="connsiteX1" fmla="*/ 6226563 w 6923087"/>
              <a:gd name="connsiteY1" fmla="*/ 0 h 6050044"/>
              <a:gd name="connsiteX2" fmla="*/ 6923087 w 6923087"/>
              <a:gd name="connsiteY2" fmla="*/ 6050044 h 6050044"/>
              <a:gd name="connsiteX3" fmla="*/ 0 w 6923087"/>
              <a:gd name="connsiteY3" fmla="*/ 6050044 h 6050044"/>
              <a:gd name="connsiteX4" fmla="*/ 1052286 w 6923087"/>
              <a:gd name="connsiteY4" fmla="*/ 5524 h 6050044"/>
              <a:gd name="connsiteX0" fmla="*/ 1052286 w 6226563"/>
              <a:gd name="connsiteY0" fmla="*/ 5524 h 6050044"/>
              <a:gd name="connsiteX1" fmla="*/ 6226563 w 6226563"/>
              <a:gd name="connsiteY1" fmla="*/ 0 h 6050044"/>
              <a:gd name="connsiteX2" fmla="*/ 6226562 w 6226563"/>
              <a:gd name="connsiteY2" fmla="*/ 6043653 h 6050044"/>
              <a:gd name="connsiteX3" fmla="*/ 0 w 6226563"/>
              <a:gd name="connsiteY3" fmla="*/ 6050044 h 6050044"/>
              <a:gd name="connsiteX4" fmla="*/ 1052286 w 6226563"/>
              <a:gd name="connsiteY4" fmla="*/ 5524 h 605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6563" h="6050044">
                <a:moveTo>
                  <a:pt x="1052286" y="5524"/>
                </a:moveTo>
                <a:lnTo>
                  <a:pt x="6226563" y="0"/>
                </a:lnTo>
                <a:cubicBezTo>
                  <a:pt x="6226563" y="2014551"/>
                  <a:pt x="6226562" y="4029102"/>
                  <a:pt x="6226562" y="6043653"/>
                </a:cubicBezTo>
                <a:lnTo>
                  <a:pt x="0" y="6050044"/>
                </a:lnTo>
                <a:lnTo>
                  <a:pt x="1052286" y="5524"/>
                </a:lnTo>
                <a:close/>
              </a:path>
            </a:pathLst>
          </a:custGeom>
        </p:spPr>
      </p:pic>
      <p:sp>
        <p:nvSpPr>
          <p:cNvPr id="3" name="Titel 9">
            <a:extLst>
              <a:ext uri="{FF2B5EF4-FFF2-40B4-BE49-F238E27FC236}">
                <a16:creationId xmlns:a16="http://schemas.microsoft.com/office/drawing/2014/main" id="{282A8BBF-4CFB-F89F-319E-4E1DFA3F44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" y="2149475"/>
            <a:ext cx="5829300" cy="1854200"/>
          </a:xfrm>
          <a:prstGeom prst="rect">
            <a:avLst/>
          </a:prstGeom>
        </p:spPr>
        <p:txBody>
          <a:bodyPr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EDE8204-4A08-1168-E1ED-5BDCE6468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Stand: 04.06.2024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F60689F-74F9-262A-0CD9-C80C6FFCE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AB990-4D6F-4384-84C8-B162CEFEA35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9E13AEF-545E-2716-D717-2966AC5ECDD9}"/>
              </a:ext>
            </a:extLst>
          </p:cNvPr>
          <p:cNvSpPr txBox="1"/>
          <p:nvPr userDrawn="1"/>
        </p:nvSpPr>
        <p:spPr>
          <a:xfrm>
            <a:off x="9958388" y="515163"/>
            <a:ext cx="1933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rgbClr val="004F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www.BVOU.net</a:t>
            </a:r>
          </a:p>
        </p:txBody>
      </p:sp>
    </p:spTree>
    <p:extLst>
      <p:ext uri="{BB962C8B-B14F-4D97-AF65-F5344CB8AC3E}">
        <p14:creationId xmlns:p14="http://schemas.microsoft.com/office/powerpoint/2010/main" val="3493354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ADE236F-7055-01DC-E7F3-3CC986F976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-1"/>
            <a:ext cx="12011025" cy="6162675"/>
          </a:xfrm>
          <a:prstGeom prst="rect">
            <a:avLst/>
          </a:prstGeom>
        </p:spPr>
      </p:pic>
      <p:sp>
        <p:nvSpPr>
          <p:cNvPr id="5" name="Rechtwinkliges Dreieck 7">
            <a:extLst>
              <a:ext uri="{FF2B5EF4-FFF2-40B4-BE49-F238E27FC236}">
                <a16:creationId xmlns:a16="http://schemas.microsoft.com/office/drawing/2014/main" id="{541EC846-1A34-E971-7562-16F571AD2989}"/>
              </a:ext>
            </a:extLst>
          </p:cNvPr>
          <p:cNvSpPr/>
          <p:nvPr userDrawn="1"/>
        </p:nvSpPr>
        <p:spPr>
          <a:xfrm flipH="1">
            <a:off x="8298177" y="-3051"/>
            <a:ext cx="3896995" cy="6167631"/>
          </a:xfrm>
          <a:custGeom>
            <a:avLst/>
            <a:gdLst>
              <a:gd name="connsiteX0" fmla="*/ 0 w 1996035"/>
              <a:gd name="connsiteY0" fmla="*/ 11718758 h 11718758"/>
              <a:gd name="connsiteX1" fmla="*/ 0 w 1996035"/>
              <a:gd name="connsiteY1" fmla="*/ 0 h 11718758"/>
              <a:gd name="connsiteX2" fmla="*/ 1996035 w 1996035"/>
              <a:gd name="connsiteY2" fmla="*/ 11718758 h 11718758"/>
              <a:gd name="connsiteX3" fmla="*/ 0 w 1996035"/>
              <a:gd name="connsiteY3" fmla="*/ 11718758 h 11718758"/>
              <a:gd name="connsiteX0" fmla="*/ 14514 w 2010549"/>
              <a:gd name="connsiteY0" fmla="*/ 6667787 h 6667787"/>
              <a:gd name="connsiteX1" fmla="*/ 0 w 2010549"/>
              <a:gd name="connsiteY1" fmla="*/ 0 h 6667787"/>
              <a:gd name="connsiteX2" fmla="*/ 2010549 w 2010549"/>
              <a:gd name="connsiteY2" fmla="*/ 6667787 h 6667787"/>
              <a:gd name="connsiteX3" fmla="*/ 14514 w 2010549"/>
              <a:gd name="connsiteY3" fmla="*/ 6667787 h 6667787"/>
              <a:gd name="connsiteX0" fmla="*/ 0 w 1996035"/>
              <a:gd name="connsiteY0" fmla="*/ 6874162 h 6874162"/>
              <a:gd name="connsiteX1" fmla="*/ 4536 w 1996035"/>
              <a:gd name="connsiteY1" fmla="*/ 0 h 6874162"/>
              <a:gd name="connsiteX2" fmla="*/ 1996035 w 1996035"/>
              <a:gd name="connsiteY2" fmla="*/ 6874162 h 6874162"/>
              <a:gd name="connsiteX3" fmla="*/ 0 w 1996035"/>
              <a:gd name="connsiteY3" fmla="*/ 6874162 h 6874162"/>
              <a:gd name="connsiteX0" fmla="*/ 0 w 1996035"/>
              <a:gd name="connsiteY0" fmla="*/ 7058439 h 7058439"/>
              <a:gd name="connsiteX1" fmla="*/ 4536 w 1996035"/>
              <a:gd name="connsiteY1" fmla="*/ 184277 h 7058439"/>
              <a:gd name="connsiteX2" fmla="*/ 819149 w 1996035"/>
              <a:gd name="connsiteY2" fmla="*/ 203613 h 7058439"/>
              <a:gd name="connsiteX3" fmla="*/ 1996035 w 1996035"/>
              <a:gd name="connsiteY3" fmla="*/ 7058439 h 7058439"/>
              <a:gd name="connsiteX4" fmla="*/ 0 w 1996035"/>
              <a:gd name="connsiteY4" fmla="*/ 7058439 h 7058439"/>
              <a:gd name="connsiteX0" fmla="*/ 0 w 1996035"/>
              <a:gd name="connsiteY0" fmla="*/ 6874162 h 6874162"/>
              <a:gd name="connsiteX1" fmla="*/ 4536 w 1996035"/>
              <a:gd name="connsiteY1" fmla="*/ 0 h 6874162"/>
              <a:gd name="connsiteX2" fmla="*/ 819149 w 1996035"/>
              <a:gd name="connsiteY2" fmla="*/ 19336 h 6874162"/>
              <a:gd name="connsiteX3" fmla="*/ 1996035 w 1996035"/>
              <a:gd name="connsiteY3" fmla="*/ 6874162 h 6874162"/>
              <a:gd name="connsiteX4" fmla="*/ 0 w 1996035"/>
              <a:gd name="connsiteY4" fmla="*/ 6874162 h 6874162"/>
              <a:gd name="connsiteX0" fmla="*/ 0 w 1996035"/>
              <a:gd name="connsiteY0" fmla="*/ 6874162 h 6874162"/>
              <a:gd name="connsiteX1" fmla="*/ 4536 w 1996035"/>
              <a:gd name="connsiteY1" fmla="*/ 0 h 6874162"/>
              <a:gd name="connsiteX2" fmla="*/ 819149 w 1996035"/>
              <a:gd name="connsiteY2" fmla="*/ 19336 h 6874162"/>
              <a:gd name="connsiteX3" fmla="*/ 1996035 w 1996035"/>
              <a:gd name="connsiteY3" fmla="*/ 6874162 h 6874162"/>
              <a:gd name="connsiteX4" fmla="*/ 0 w 1996035"/>
              <a:gd name="connsiteY4" fmla="*/ 6874162 h 6874162"/>
              <a:gd name="connsiteX0" fmla="*/ 0 w 1996035"/>
              <a:gd name="connsiteY0" fmla="*/ 6874162 h 6874162"/>
              <a:gd name="connsiteX1" fmla="*/ 4536 w 1996035"/>
              <a:gd name="connsiteY1" fmla="*/ 0 h 6874162"/>
              <a:gd name="connsiteX2" fmla="*/ 806052 w 1996035"/>
              <a:gd name="connsiteY2" fmla="*/ 15764 h 6874162"/>
              <a:gd name="connsiteX3" fmla="*/ 1996035 w 1996035"/>
              <a:gd name="connsiteY3" fmla="*/ 6874162 h 6874162"/>
              <a:gd name="connsiteX4" fmla="*/ 0 w 1996035"/>
              <a:gd name="connsiteY4" fmla="*/ 6874162 h 6874162"/>
              <a:gd name="connsiteX0" fmla="*/ 0 w 1996035"/>
              <a:gd name="connsiteY0" fmla="*/ 6858768 h 6858768"/>
              <a:gd name="connsiteX1" fmla="*/ 17633 w 1996035"/>
              <a:gd name="connsiteY1" fmla="*/ 126290 h 6858768"/>
              <a:gd name="connsiteX2" fmla="*/ 806052 w 1996035"/>
              <a:gd name="connsiteY2" fmla="*/ 370 h 6858768"/>
              <a:gd name="connsiteX3" fmla="*/ 1996035 w 1996035"/>
              <a:gd name="connsiteY3" fmla="*/ 6858768 h 6858768"/>
              <a:gd name="connsiteX4" fmla="*/ 0 w 1996035"/>
              <a:gd name="connsiteY4" fmla="*/ 6858768 h 6858768"/>
              <a:gd name="connsiteX0" fmla="*/ 1898 w 1997933"/>
              <a:gd name="connsiteY0" fmla="*/ 6861052 h 6861052"/>
              <a:gd name="connsiteX1" fmla="*/ 1671 w 1997933"/>
              <a:gd name="connsiteY1" fmla="*/ 1177 h 6861052"/>
              <a:gd name="connsiteX2" fmla="*/ 807950 w 1997933"/>
              <a:gd name="connsiteY2" fmla="*/ 2654 h 6861052"/>
              <a:gd name="connsiteX3" fmla="*/ 1997933 w 1997933"/>
              <a:gd name="connsiteY3" fmla="*/ 6861052 h 6861052"/>
              <a:gd name="connsiteX4" fmla="*/ 1898 w 1997933"/>
              <a:gd name="connsiteY4" fmla="*/ 6861052 h 6861052"/>
              <a:gd name="connsiteX0" fmla="*/ 3112528 w 5108563"/>
              <a:gd name="connsiteY0" fmla="*/ 6861052 h 6861052"/>
              <a:gd name="connsiteX1" fmla="*/ 8 w 5108563"/>
              <a:gd name="connsiteY1" fmla="*/ 1177 h 6861052"/>
              <a:gd name="connsiteX2" fmla="*/ 3918580 w 5108563"/>
              <a:gd name="connsiteY2" fmla="*/ 2654 h 6861052"/>
              <a:gd name="connsiteX3" fmla="*/ 5108563 w 5108563"/>
              <a:gd name="connsiteY3" fmla="*/ 6861052 h 6861052"/>
              <a:gd name="connsiteX4" fmla="*/ 3112528 w 5108563"/>
              <a:gd name="connsiteY4" fmla="*/ 6861052 h 6861052"/>
              <a:gd name="connsiteX0" fmla="*/ 3112528 w 5108563"/>
              <a:gd name="connsiteY0" fmla="*/ 6861052 h 6861052"/>
              <a:gd name="connsiteX1" fmla="*/ 8 w 5108563"/>
              <a:gd name="connsiteY1" fmla="*/ 1177 h 6861052"/>
              <a:gd name="connsiteX2" fmla="*/ 3918580 w 5108563"/>
              <a:gd name="connsiteY2" fmla="*/ 2654 h 6861052"/>
              <a:gd name="connsiteX3" fmla="*/ 5108563 w 5108563"/>
              <a:gd name="connsiteY3" fmla="*/ 6861052 h 6861052"/>
              <a:gd name="connsiteX4" fmla="*/ 3112528 w 5108563"/>
              <a:gd name="connsiteY4" fmla="*/ 6861052 h 6861052"/>
              <a:gd name="connsiteX0" fmla="*/ 0 w 5110710"/>
              <a:gd name="connsiteY0" fmla="*/ 6861052 h 6861052"/>
              <a:gd name="connsiteX1" fmla="*/ 2155 w 5110710"/>
              <a:gd name="connsiteY1" fmla="*/ 1177 h 6861052"/>
              <a:gd name="connsiteX2" fmla="*/ 3920727 w 5110710"/>
              <a:gd name="connsiteY2" fmla="*/ 2654 h 6861052"/>
              <a:gd name="connsiteX3" fmla="*/ 5110710 w 5110710"/>
              <a:gd name="connsiteY3" fmla="*/ 6861052 h 6861052"/>
              <a:gd name="connsiteX4" fmla="*/ 0 w 5110710"/>
              <a:gd name="connsiteY4" fmla="*/ 6861052 h 6861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0710" h="6861052">
                <a:moveTo>
                  <a:pt x="0" y="6861052"/>
                </a:moveTo>
                <a:cubicBezTo>
                  <a:pt x="5878" y="4616893"/>
                  <a:pt x="-3723" y="9342"/>
                  <a:pt x="2155" y="1177"/>
                </a:cubicBezTo>
                <a:cubicBezTo>
                  <a:pt x="-1474" y="9739"/>
                  <a:pt x="3927531" y="-5908"/>
                  <a:pt x="3920727" y="2654"/>
                </a:cubicBezTo>
                <a:lnTo>
                  <a:pt x="5110710" y="6861052"/>
                </a:lnTo>
                <a:lnTo>
                  <a:pt x="0" y="6861052"/>
                </a:lnTo>
                <a:close/>
              </a:path>
            </a:pathLst>
          </a:custGeom>
          <a:solidFill>
            <a:srgbClr val="53A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itel 9">
            <a:extLst>
              <a:ext uri="{FF2B5EF4-FFF2-40B4-BE49-F238E27FC236}">
                <a16:creationId xmlns:a16="http://schemas.microsoft.com/office/drawing/2014/main" id="{282A8BBF-4CFB-F89F-319E-4E1DFA3F44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0140" y="2406711"/>
            <a:ext cx="6522720" cy="1348105"/>
          </a:xfrm>
          <a:prstGeom prst="rect">
            <a:avLst/>
          </a:prstGeom>
        </p:spPr>
        <p:txBody>
          <a:bodyPr/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3833521-5CC9-E0CF-3A47-B9FCE3947D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09137" y="4272307"/>
            <a:ext cx="651038" cy="1302075"/>
          </a:xfrm>
          <a:prstGeom prst="rect">
            <a:avLst/>
          </a:prstGeom>
        </p:spPr>
      </p:pic>
      <p:sp>
        <p:nvSpPr>
          <p:cNvPr id="8" name="Fußzeilenplatzhalter 1">
            <a:extLst>
              <a:ext uri="{FF2B5EF4-FFF2-40B4-BE49-F238E27FC236}">
                <a16:creationId xmlns:a16="http://schemas.microsoft.com/office/drawing/2014/main" id="{36007566-7544-2B7C-6D9F-4AEC40FD7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50363" y="6323911"/>
            <a:ext cx="264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rgbClr val="53A2D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Stand: 04.06.2024</a:t>
            </a:r>
            <a:endParaRPr lang="de-DE" dirty="0"/>
          </a:p>
        </p:txBody>
      </p:sp>
      <p:sp>
        <p:nvSpPr>
          <p:cNvPr id="9" name="Foliennummernplatzhalter 2">
            <a:extLst>
              <a:ext uri="{FF2B5EF4-FFF2-40B4-BE49-F238E27FC236}">
                <a16:creationId xmlns:a16="http://schemas.microsoft.com/office/drawing/2014/main" id="{01DF2A86-173F-B3B8-4D51-A32E3EFC9F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62600" y="6336223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rgbClr val="53A2D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32AB990-4D6F-4384-84C8-B162CEFEA35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AAC82D5-402E-B19F-E952-E6E536BB8FD3}"/>
              </a:ext>
            </a:extLst>
          </p:cNvPr>
          <p:cNvSpPr txBox="1"/>
          <p:nvPr userDrawn="1"/>
        </p:nvSpPr>
        <p:spPr>
          <a:xfrm>
            <a:off x="9958388" y="515163"/>
            <a:ext cx="1933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rgbClr val="004F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www.BVOU.net</a:t>
            </a:r>
          </a:p>
        </p:txBody>
      </p:sp>
    </p:spTree>
    <p:extLst>
      <p:ext uri="{BB962C8B-B14F-4D97-AF65-F5344CB8AC3E}">
        <p14:creationId xmlns:p14="http://schemas.microsoft.com/office/powerpoint/2010/main" val="294382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4FC4FC0A-08EE-C421-B453-927550C10F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411" y="650273"/>
            <a:ext cx="3923633" cy="426051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30A7A4D4-8830-E7F2-AAB9-72A58B75EEDA}"/>
              </a:ext>
            </a:extLst>
          </p:cNvPr>
          <p:cNvSpPr/>
          <p:nvPr userDrawn="1"/>
        </p:nvSpPr>
        <p:spPr>
          <a:xfrm>
            <a:off x="180975" y="0"/>
            <a:ext cx="12011025" cy="61626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9936AE45-F376-5917-3CB3-741E954022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516550"/>
            <a:ext cx="4010025" cy="6797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004F91"/>
                </a:solidFill>
              </a:defRPr>
            </a:lvl1pPr>
          </a:lstStyle>
          <a:p>
            <a:pPr lvl="0"/>
            <a:r>
              <a:rPr lang="de-DE" dirty="0"/>
              <a:t>Agenda</a:t>
            </a:r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33F7DAA5-AA26-EC55-F19A-B8DB5C9CAE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7174" y="-13531"/>
            <a:ext cx="6854826" cy="6176205"/>
          </a:xfrm>
          <a:custGeom>
            <a:avLst/>
            <a:gdLst>
              <a:gd name="connsiteX0" fmla="*/ 0 w 6923087"/>
              <a:gd name="connsiteY0" fmla="*/ 0 h 6037263"/>
              <a:gd name="connsiteX1" fmla="*/ 6923087 w 6923087"/>
              <a:gd name="connsiteY1" fmla="*/ 0 h 6037263"/>
              <a:gd name="connsiteX2" fmla="*/ 6923087 w 6923087"/>
              <a:gd name="connsiteY2" fmla="*/ 6037263 h 6037263"/>
              <a:gd name="connsiteX3" fmla="*/ 0 w 6923087"/>
              <a:gd name="connsiteY3" fmla="*/ 6037263 h 6037263"/>
              <a:gd name="connsiteX4" fmla="*/ 0 w 6923087"/>
              <a:gd name="connsiteY4" fmla="*/ 0 h 6037263"/>
              <a:gd name="connsiteX0" fmla="*/ 1052286 w 6923087"/>
              <a:gd name="connsiteY0" fmla="*/ 0 h 6044520"/>
              <a:gd name="connsiteX1" fmla="*/ 6923087 w 6923087"/>
              <a:gd name="connsiteY1" fmla="*/ 7257 h 6044520"/>
              <a:gd name="connsiteX2" fmla="*/ 6923087 w 6923087"/>
              <a:gd name="connsiteY2" fmla="*/ 6044520 h 6044520"/>
              <a:gd name="connsiteX3" fmla="*/ 0 w 6923087"/>
              <a:gd name="connsiteY3" fmla="*/ 6044520 h 6044520"/>
              <a:gd name="connsiteX4" fmla="*/ 1052286 w 6923087"/>
              <a:gd name="connsiteY4" fmla="*/ 0 h 6044520"/>
              <a:gd name="connsiteX0" fmla="*/ 1052286 w 6923087"/>
              <a:gd name="connsiteY0" fmla="*/ 5524 h 6050044"/>
              <a:gd name="connsiteX1" fmla="*/ 6226563 w 6923087"/>
              <a:gd name="connsiteY1" fmla="*/ 0 h 6050044"/>
              <a:gd name="connsiteX2" fmla="*/ 6923087 w 6923087"/>
              <a:gd name="connsiteY2" fmla="*/ 6050044 h 6050044"/>
              <a:gd name="connsiteX3" fmla="*/ 0 w 6923087"/>
              <a:gd name="connsiteY3" fmla="*/ 6050044 h 6050044"/>
              <a:gd name="connsiteX4" fmla="*/ 1052286 w 6923087"/>
              <a:gd name="connsiteY4" fmla="*/ 5524 h 6050044"/>
              <a:gd name="connsiteX0" fmla="*/ 1052286 w 6226563"/>
              <a:gd name="connsiteY0" fmla="*/ 5524 h 6050044"/>
              <a:gd name="connsiteX1" fmla="*/ 6226563 w 6226563"/>
              <a:gd name="connsiteY1" fmla="*/ 0 h 6050044"/>
              <a:gd name="connsiteX2" fmla="*/ 6226562 w 6226563"/>
              <a:gd name="connsiteY2" fmla="*/ 6043653 h 6050044"/>
              <a:gd name="connsiteX3" fmla="*/ 0 w 6226563"/>
              <a:gd name="connsiteY3" fmla="*/ 6050044 h 6050044"/>
              <a:gd name="connsiteX4" fmla="*/ 1052286 w 6226563"/>
              <a:gd name="connsiteY4" fmla="*/ 5524 h 605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6563" h="6050044">
                <a:moveTo>
                  <a:pt x="1052286" y="5524"/>
                </a:moveTo>
                <a:lnTo>
                  <a:pt x="6226563" y="0"/>
                </a:lnTo>
                <a:cubicBezTo>
                  <a:pt x="6226563" y="2014551"/>
                  <a:pt x="6226562" y="4029102"/>
                  <a:pt x="6226562" y="6043653"/>
                </a:cubicBezTo>
                <a:lnTo>
                  <a:pt x="0" y="6050044"/>
                </a:lnTo>
                <a:lnTo>
                  <a:pt x="1052286" y="5524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B7113574-CBD6-C4D0-C9C6-0FE1F187C9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4062" y="1562100"/>
            <a:ext cx="4010025" cy="39852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buNone/>
              <a:defRPr sz="1300">
                <a:solidFill>
                  <a:srgbClr val="004F9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5E7126-F39C-45E6-A06D-51109DC2E1E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Stand: 04.06.2024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71C00E-DCAF-48E4-2BDD-15E9A8473F9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32AB990-4D6F-4384-84C8-B162CEFEA35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CFF57F8-E448-6DDF-79DC-09AC4553392D}"/>
              </a:ext>
            </a:extLst>
          </p:cNvPr>
          <p:cNvSpPr txBox="1"/>
          <p:nvPr userDrawn="1"/>
        </p:nvSpPr>
        <p:spPr>
          <a:xfrm>
            <a:off x="9958388" y="515163"/>
            <a:ext cx="1933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rgbClr val="004F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www.BVOU.net</a:t>
            </a:r>
          </a:p>
        </p:txBody>
      </p:sp>
    </p:spTree>
    <p:extLst>
      <p:ext uri="{BB962C8B-B14F-4D97-AF65-F5344CB8AC3E}">
        <p14:creationId xmlns:p14="http://schemas.microsoft.com/office/powerpoint/2010/main" val="2677420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4FC4FC0A-08EE-C421-B453-927550C10F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411" y="650273"/>
            <a:ext cx="3923633" cy="426051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30A7A4D4-8830-E7F2-AAB9-72A58B75EEDA}"/>
              </a:ext>
            </a:extLst>
          </p:cNvPr>
          <p:cNvSpPr/>
          <p:nvPr userDrawn="1"/>
        </p:nvSpPr>
        <p:spPr>
          <a:xfrm>
            <a:off x="180975" y="0"/>
            <a:ext cx="12011025" cy="61626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C455328A-B07D-4529-CE50-441DB4AC4A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516550"/>
            <a:ext cx="7732395" cy="6797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004F9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12" name="Textplatzhalter 18">
            <a:extLst>
              <a:ext uri="{FF2B5EF4-FFF2-40B4-BE49-F238E27FC236}">
                <a16:creationId xmlns:a16="http://schemas.microsoft.com/office/drawing/2014/main" id="{7DAB55C1-3855-E902-63EB-CBCD1AB7FC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4062" y="2225040"/>
            <a:ext cx="5128578" cy="37033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buNone/>
              <a:defRPr sz="1300">
                <a:solidFill>
                  <a:srgbClr val="004F9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3" name="Textplatzhalter 18">
            <a:extLst>
              <a:ext uri="{FF2B5EF4-FFF2-40B4-BE49-F238E27FC236}">
                <a16:creationId xmlns:a16="http://schemas.microsoft.com/office/drawing/2014/main" id="{7C7EDFD3-973F-3BA7-5F48-ADB955048C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9362" y="2225040"/>
            <a:ext cx="5128578" cy="37033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buNone/>
              <a:defRPr sz="1300">
                <a:solidFill>
                  <a:srgbClr val="004F9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4" name="Textplatzhalter 18">
            <a:extLst>
              <a:ext uri="{FF2B5EF4-FFF2-40B4-BE49-F238E27FC236}">
                <a16:creationId xmlns:a16="http://schemas.microsoft.com/office/drawing/2014/main" id="{254753F7-1AC1-5036-F57F-9C5AAE4DB8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4062" y="1659254"/>
            <a:ext cx="5128578" cy="5543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1">
                <a:solidFill>
                  <a:srgbClr val="004F91"/>
                </a:solidFill>
              </a:defRPr>
            </a:lvl1pPr>
          </a:lstStyle>
          <a:p>
            <a:pPr lvl="0"/>
            <a:r>
              <a:rPr lang="de-DE" dirty="0"/>
              <a:t>1.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15" name="Textplatzhalter 18">
            <a:extLst>
              <a:ext uri="{FF2B5EF4-FFF2-40B4-BE49-F238E27FC236}">
                <a16:creationId xmlns:a16="http://schemas.microsoft.com/office/drawing/2014/main" id="{070B56E7-76C4-8818-6CEC-0BD61DDED9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9360" y="1659254"/>
            <a:ext cx="5128578" cy="5543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1">
                <a:solidFill>
                  <a:srgbClr val="004F91"/>
                </a:solidFill>
              </a:defRPr>
            </a:lvl1pPr>
          </a:lstStyle>
          <a:p>
            <a:pPr lvl="0"/>
            <a:r>
              <a:rPr lang="de-DE" dirty="0"/>
              <a:t>2.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FC13F9-DFF0-12FE-763C-5108823E18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Stand: 04.06.2024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A2A820-C842-3944-D695-D5495DA1B30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32AB990-4D6F-4384-84C8-B162CEFEA35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233B172-AA7D-CEF4-29F0-9510B765F4B3}"/>
              </a:ext>
            </a:extLst>
          </p:cNvPr>
          <p:cNvSpPr txBox="1"/>
          <p:nvPr userDrawn="1"/>
        </p:nvSpPr>
        <p:spPr>
          <a:xfrm>
            <a:off x="9958388" y="515163"/>
            <a:ext cx="1933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rgbClr val="004F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www.BVOU.net</a:t>
            </a:r>
          </a:p>
        </p:txBody>
      </p:sp>
    </p:spTree>
    <p:extLst>
      <p:ext uri="{BB962C8B-B14F-4D97-AF65-F5344CB8AC3E}">
        <p14:creationId xmlns:p14="http://schemas.microsoft.com/office/powerpoint/2010/main" val="3591620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4FC4FC0A-08EE-C421-B453-927550C10F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411" y="650273"/>
            <a:ext cx="3923633" cy="426051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30A7A4D4-8830-E7F2-AAB9-72A58B75EEDA}"/>
              </a:ext>
            </a:extLst>
          </p:cNvPr>
          <p:cNvSpPr/>
          <p:nvPr userDrawn="1"/>
        </p:nvSpPr>
        <p:spPr>
          <a:xfrm>
            <a:off x="180975" y="0"/>
            <a:ext cx="12011025" cy="61626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platzhalter 11">
            <a:extLst>
              <a:ext uri="{FF2B5EF4-FFF2-40B4-BE49-F238E27FC236}">
                <a16:creationId xmlns:a16="http://schemas.microsoft.com/office/drawing/2014/main" id="{2C0DBB5B-B963-1495-2637-BE2429B601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516550"/>
            <a:ext cx="7732395" cy="6797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004F9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5" name="Textplatzhalter 18">
            <a:extLst>
              <a:ext uri="{FF2B5EF4-FFF2-40B4-BE49-F238E27FC236}">
                <a16:creationId xmlns:a16="http://schemas.microsoft.com/office/drawing/2014/main" id="{B6E4F503-2BF5-60CF-215F-329A600B6D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4062" y="1584960"/>
            <a:ext cx="6911658" cy="39852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buNone/>
              <a:defRPr sz="1300">
                <a:solidFill>
                  <a:srgbClr val="004F9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1517BCB-B20E-9D9C-3D5E-2A74DB7ED8E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Stand: 04.06.2024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0467BB6-22FA-BE11-AE4D-827F10BC62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32AB990-4D6F-4384-84C8-B162CEFEA35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7F40162-17CB-728A-DB7F-5949D9B548EE}"/>
              </a:ext>
            </a:extLst>
          </p:cNvPr>
          <p:cNvSpPr txBox="1"/>
          <p:nvPr userDrawn="1"/>
        </p:nvSpPr>
        <p:spPr>
          <a:xfrm>
            <a:off x="9958388" y="515163"/>
            <a:ext cx="1933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rgbClr val="004F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www.BVOU.net</a:t>
            </a:r>
          </a:p>
        </p:txBody>
      </p:sp>
    </p:spTree>
    <p:extLst>
      <p:ext uri="{BB962C8B-B14F-4D97-AF65-F5344CB8AC3E}">
        <p14:creationId xmlns:p14="http://schemas.microsoft.com/office/powerpoint/2010/main" val="419351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4FC4FC0A-08EE-C421-B453-927550C10F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411" y="650273"/>
            <a:ext cx="3923633" cy="426051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30A7A4D4-8830-E7F2-AAB9-72A58B75EEDA}"/>
              </a:ext>
            </a:extLst>
          </p:cNvPr>
          <p:cNvSpPr/>
          <p:nvPr userDrawn="1"/>
        </p:nvSpPr>
        <p:spPr>
          <a:xfrm>
            <a:off x="180975" y="0"/>
            <a:ext cx="12011025" cy="61626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BEAA40F3-06C3-25CD-493E-78DB7F4FB9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94462" y="1630363"/>
            <a:ext cx="4879975" cy="359727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812EB5C4-1A77-C668-F3FF-2884898C08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5" y="516550"/>
            <a:ext cx="7732395" cy="6797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004F9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14" name="Textplatzhalter 18">
            <a:extLst>
              <a:ext uri="{FF2B5EF4-FFF2-40B4-BE49-F238E27FC236}">
                <a16:creationId xmlns:a16="http://schemas.microsoft.com/office/drawing/2014/main" id="{C5D4E089-E297-BF51-BDCD-AF82BF8F8B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4062" y="1584960"/>
            <a:ext cx="5197158" cy="398526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25000"/>
              </a:lnSpc>
              <a:buFont typeface="Arial" panose="020B0604020202020204" pitchFamily="34" charset="0"/>
              <a:buChar char="•"/>
              <a:defRPr sz="1300">
                <a:solidFill>
                  <a:srgbClr val="004F9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403FD1-2FF7-577C-A450-A081619B797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Stand: 04.06.2024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D1DF12-B84D-FEBF-F964-D0E607E7A2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32AB990-4D6F-4384-84C8-B162CEFEA35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A8CE5D1-E357-42F9-44DB-B73FCE45769F}"/>
              </a:ext>
            </a:extLst>
          </p:cNvPr>
          <p:cNvSpPr txBox="1"/>
          <p:nvPr userDrawn="1"/>
        </p:nvSpPr>
        <p:spPr>
          <a:xfrm>
            <a:off x="9958388" y="515163"/>
            <a:ext cx="1933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rgbClr val="004F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www.BVOU.net</a:t>
            </a:r>
          </a:p>
        </p:txBody>
      </p:sp>
    </p:spTree>
    <p:extLst>
      <p:ext uri="{BB962C8B-B14F-4D97-AF65-F5344CB8AC3E}">
        <p14:creationId xmlns:p14="http://schemas.microsoft.com/office/powerpoint/2010/main" val="162959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4FC4FC0A-08EE-C421-B453-927550C10F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411" y="650273"/>
            <a:ext cx="3923633" cy="426051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30A7A4D4-8830-E7F2-AAB9-72A58B75EEDA}"/>
              </a:ext>
            </a:extLst>
          </p:cNvPr>
          <p:cNvSpPr/>
          <p:nvPr userDrawn="1"/>
        </p:nvSpPr>
        <p:spPr>
          <a:xfrm>
            <a:off x="180975" y="0"/>
            <a:ext cx="12011025" cy="6162674"/>
          </a:xfrm>
          <a:prstGeom prst="rect">
            <a:avLst/>
          </a:prstGeom>
          <a:solidFill>
            <a:srgbClr val="53A2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platzhalter 11">
            <a:extLst>
              <a:ext uri="{FF2B5EF4-FFF2-40B4-BE49-F238E27FC236}">
                <a16:creationId xmlns:a16="http://schemas.microsoft.com/office/drawing/2014/main" id="{5A94506F-5FD0-8EC1-F35A-31FB59A863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53226" y="1016296"/>
            <a:ext cx="5124450" cy="6797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7" name="Textplatzhalter 18">
            <a:extLst>
              <a:ext uri="{FF2B5EF4-FFF2-40B4-BE49-F238E27FC236}">
                <a16:creationId xmlns:a16="http://schemas.microsoft.com/office/drawing/2014/main" id="{1ABC6A2B-8B8C-7305-C111-CF5D8AE3C9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53226" y="1936750"/>
            <a:ext cx="5065713" cy="371898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9" name="Bildplatzhalter 5">
            <a:extLst>
              <a:ext uri="{FF2B5EF4-FFF2-40B4-BE49-F238E27FC236}">
                <a16:creationId xmlns:a16="http://schemas.microsoft.com/office/drawing/2014/main" id="{EA542E91-02C3-BCDA-D41D-A41C6FB12E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0974" y="0"/>
            <a:ext cx="6321425" cy="6162674"/>
          </a:xfrm>
          <a:custGeom>
            <a:avLst/>
            <a:gdLst>
              <a:gd name="connsiteX0" fmla="*/ 0 w 6321425"/>
              <a:gd name="connsiteY0" fmla="*/ 0 h 6045200"/>
              <a:gd name="connsiteX1" fmla="*/ 6321425 w 6321425"/>
              <a:gd name="connsiteY1" fmla="*/ 0 h 6045200"/>
              <a:gd name="connsiteX2" fmla="*/ 6321425 w 6321425"/>
              <a:gd name="connsiteY2" fmla="*/ 6045200 h 6045200"/>
              <a:gd name="connsiteX3" fmla="*/ 0 w 6321425"/>
              <a:gd name="connsiteY3" fmla="*/ 6045200 h 6045200"/>
              <a:gd name="connsiteX4" fmla="*/ 0 w 6321425"/>
              <a:gd name="connsiteY4" fmla="*/ 0 h 6045200"/>
              <a:gd name="connsiteX0" fmla="*/ 0 w 6321425"/>
              <a:gd name="connsiteY0" fmla="*/ 0 h 6045200"/>
              <a:gd name="connsiteX1" fmla="*/ 6321425 w 6321425"/>
              <a:gd name="connsiteY1" fmla="*/ 0 h 6045200"/>
              <a:gd name="connsiteX2" fmla="*/ 5276397 w 6321425"/>
              <a:gd name="connsiteY2" fmla="*/ 6037943 h 6045200"/>
              <a:gd name="connsiteX3" fmla="*/ 0 w 6321425"/>
              <a:gd name="connsiteY3" fmla="*/ 6045200 h 6045200"/>
              <a:gd name="connsiteX4" fmla="*/ 0 w 6321425"/>
              <a:gd name="connsiteY4" fmla="*/ 0 h 60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1425" h="6045200">
                <a:moveTo>
                  <a:pt x="0" y="0"/>
                </a:moveTo>
                <a:lnTo>
                  <a:pt x="6321425" y="0"/>
                </a:lnTo>
                <a:lnTo>
                  <a:pt x="5276397" y="6037943"/>
                </a:lnTo>
                <a:lnTo>
                  <a:pt x="0" y="6045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F1C8B2-1462-99CB-E8E1-A4FC1F46355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Stand: 04.06.2024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ABB87243-7DB1-B81B-04F1-AA7139CA6DC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32AB990-4D6F-4384-84C8-B162CEFEA35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2941C3D-63EB-CB7B-02CE-324061311123}"/>
              </a:ext>
            </a:extLst>
          </p:cNvPr>
          <p:cNvSpPr txBox="1"/>
          <p:nvPr userDrawn="1"/>
        </p:nvSpPr>
        <p:spPr>
          <a:xfrm>
            <a:off x="9958388" y="515163"/>
            <a:ext cx="1933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rgbClr val="004F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www.BVOU.net</a:t>
            </a:r>
          </a:p>
        </p:txBody>
      </p:sp>
    </p:spTree>
    <p:extLst>
      <p:ext uri="{BB962C8B-B14F-4D97-AF65-F5344CB8AC3E}">
        <p14:creationId xmlns:p14="http://schemas.microsoft.com/office/powerpoint/2010/main" val="3885619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4FC4FC0A-08EE-C421-B453-927550C10F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411" y="650273"/>
            <a:ext cx="3923633" cy="426051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30A7A4D4-8830-E7F2-AAB9-72A58B75EEDA}"/>
              </a:ext>
            </a:extLst>
          </p:cNvPr>
          <p:cNvSpPr/>
          <p:nvPr userDrawn="1"/>
        </p:nvSpPr>
        <p:spPr>
          <a:xfrm>
            <a:off x="180975" y="0"/>
            <a:ext cx="12011025" cy="6162674"/>
          </a:xfrm>
          <a:prstGeom prst="rect">
            <a:avLst/>
          </a:prstGeom>
          <a:solidFill>
            <a:srgbClr val="53A2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11">
            <a:extLst>
              <a:ext uri="{FF2B5EF4-FFF2-40B4-BE49-F238E27FC236}">
                <a16:creationId xmlns:a16="http://schemas.microsoft.com/office/drawing/2014/main" id="{06C05D78-0847-4AC4-2B67-6C30DE82EE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516550"/>
            <a:ext cx="7732395" cy="6797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</p:txBody>
      </p:sp>
      <p:sp>
        <p:nvSpPr>
          <p:cNvPr id="4" name="Textplatzhalter 18">
            <a:extLst>
              <a:ext uri="{FF2B5EF4-FFF2-40B4-BE49-F238E27FC236}">
                <a16:creationId xmlns:a16="http://schemas.microsoft.com/office/drawing/2014/main" id="{6133686C-5AE0-AAAB-196B-07EB0C7E4C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4062" y="1584960"/>
            <a:ext cx="3484563" cy="39852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Textplatzhalter 18">
            <a:extLst>
              <a:ext uri="{FF2B5EF4-FFF2-40B4-BE49-F238E27FC236}">
                <a16:creationId xmlns:a16="http://schemas.microsoft.com/office/drawing/2014/main" id="{697B1CB7-0401-4EB5-1391-C67F9D97D3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61522" y="1584960"/>
            <a:ext cx="3484563" cy="39852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0" name="Textplatzhalter 18">
            <a:extLst>
              <a:ext uri="{FF2B5EF4-FFF2-40B4-BE49-F238E27FC236}">
                <a16:creationId xmlns:a16="http://schemas.microsoft.com/office/drawing/2014/main" id="{8E2FD4BA-15F2-FEB4-AC45-38C914BC63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68982" y="1584960"/>
            <a:ext cx="3484563" cy="39852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9089F112-B1E7-F6BE-8365-DBAABCFA1D5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Stand: 04.06.2024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8E939862-F9B3-5E21-6989-30BD1DE438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32AB990-4D6F-4384-84C8-B162CEFEA35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569B64C-AFCC-D270-0BF6-7FB32A4A1EFC}"/>
              </a:ext>
            </a:extLst>
          </p:cNvPr>
          <p:cNvSpPr txBox="1"/>
          <p:nvPr userDrawn="1"/>
        </p:nvSpPr>
        <p:spPr>
          <a:xfrm>
            <a:off x="9958388" y="515163"/>
            <a:ext cx="1933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rgbClr val="004F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www.BVOU.net</a:t>
            </a:r>
          </a:p>
        </p:txBody>
      </p:sp>
    </p:spTree>
    <p:extLst>
      <p:ext uri="{BB962C8B-B14F-4D97-AF65-F5344CB8AC3E}">
        <p14:creationId xmlns:p14="http://schemas.microsoft.com/office/powerpoint/2010/main" val="3226118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F0EB36C3-BB5A-52F7-716C-2753B9D71A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00037" y="6380837"/>
            <a:ext cx="2562225" cy="278221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6759455-880C-2025-63AA-15989CC1F9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50363" y="6323911"/>
            <a:ext cx="264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rgbClr val="53A2D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Stand: 04.06.2024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466642B-A831-C0DC-8032-BAD674BFF0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62600" y="6336223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rgbClr val="53A2D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32AB990-4D6F-4384-84C8-B162CEFEA35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421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49" r:id="rId2"/>
    <p:sldLayoutId id="2147483673" r:id="rId3"/>
    <p:sldLayoutId id="2147483669" r:id="rId4"/>
    <p:sldLayoutId id="2147483674" r:id="rId5"/>
    <p:sldLayoutId id="2147483675" r:id="rId6"/>
    <p:sldLayoutId id="2147483650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pifa.de/wp-content/uploads/2024/03/Abrechnung-Hybrid-DR_Sanakey-Contract_PVS_SpiFa.pdf" TargetMode="External"/><Relationship Id="rId2" Type="http://schemas.openxmlformats.org/officeDocument/2006/relationships/hyperlink" Target="https://www.helmsauer-gruppe.de/rebeca-health-care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vhh.net/de/praxis/abrechnung-and-honorar/hybrid-drg.html" TargetMode="External"/><Relationship Id="rId13" Type="http://schemas.openxmlformats.org/officeDocument/2006/relationships/hyperlink" Target="https://www.kvno.de/praxis/abrechnung-honorar/hybrid-drgs" TargetMode="External"/><Relationship Id="rId3" Type="http://schemas.openxmlformats.org/officeDocument/2006/relationships/hyperlink" Target="https://www.kvb.de/mitglieder/abrechnung/hybrid-drg" TargetMode="External"/><Relationship Id="rId7" Type="http://schemas.openxmlformats.org/officeDocument/2006/relationships/hyperlink" Target="https://www.kvhb.de/praxen/abrechnung-honorar/hybrid-drg#c5607" TargetMode="External"/><Relationship Id="rId12" Type="http://schemas.openxmlformats.org/officeDocument/2006/relationships/hyperlink" Target="https://www.kvn.de/Mitglieder/Abrechnung_+Honorar+und+Vertrag/Hybrid+DRG.html" TargetMode="External"/><Relationship Id="rId2" Type="http://schemas.openxmlformats.org/officeDocument/2006/relationships/hyperlink" Target="https://www.kvbawue.de/kvbw/aktuelles/news-artikel/hybrid-drg-jetzt-ueber-die-kvbw-abrechne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kvbb.de/praxis/themenseiten/hybrid-drg" TargetMode="External"/><Relationship Id="rId11" Type="http://schemas.openxmlformats.org/officeDocument/2006/relationships/hyperlink" Target="https://www.kvn.de/Startseite/Informationen+zu+Hybrid_DRG-p-30690.html" TargetMode="External"/><Relationship Id="rId5" Type="http://schemas.openxmlformats.org/officeDocument/2006/relationships/hyperlink" Target="https://www.kvberlin.de/fileadmin/user_upload/abrechnung_honorar/Hybrid-DRG/hybrid-drg_anleitung_abrechnung_grouper.pdf" TargetMode="External"/><Relationship Id="rId10" Type="http://schemas.openxmlformats.org/officeDocument/2006/relationships/hyperlink" Target="https://www.kvmv.de/mitglieder/abrechnung/ebm_aenderungen/index.html" TargetMode="External"/><Relationship Id="rId4" Type="http://schemas.openxmlformats.org/officeDocument/2006/relationships/hyperlink" Target="https://www.kvberlin.de/fuer-praxen/faq/fuer-aerztinnen/list/hybrid-drg" TargetMode="External"/><Relationship Id="rId9" Type="http://schemas.openxmlformats.org/officeDocument/2006/relationships/hyperlink" Target="https://www.kvhessen.de/abrechnung-ebm/hybrid-drg-abrechnen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vsh.de/praxis/vertraege/hybrid-drg-115f-sgb-v" TargetMode="External"/><Relationship Id="rId3" Type="http://schemas.openxmlformats.org/officeDocument/2006/relationships/hyperlink" Target="https://www.kvsaarland.de/kb/hybrid-drg-verordnung-und-abrechnungsvorgaben-uebergangsregelung-fuer-das-jahr-2024" TargetMode="External"/><Relationship Id="rId7" Type="http://schemas.openxmlformats.org/officeDocument/2006/relationships/hyperlink" Target="https://www.kvsh.de/fileadmin/user_upload/dokumente/Praxis/Praxisfuehrung/Newsletter/2024/KVSH-Newsletter_2024_04_04_Hybrid_DRG.pdf" TargetMode="External"/><Relationship Id="rId12" Type="http://schemas.openxmlformats.org/officeDocument/2006/relationships/hyperlink" Target="https://www.kvwl.de/fileadmin/user_upload/pdf/Mitglieder/Abrechnung_und_Honorar/Hybrid-DRG/Abrechnungsleitfaden_Hybrid-DRG.pdf" TargetMode="External"/><Relationship Id="rId2" Type="http://schemas.openxmlformats.org/officeDocument/2006/relationships/hyperlink" Target="https://www.kv-rlp.de/praxis/verguetung/abrechnung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kvsh.de/praxis/praxisfuehrung/newsletter/hybrid-drg-verordnung#:~:text=Die%20Hybrid%2DDRG%2C%20die%20das,Operationsvorbereitung%20bis%20zur%20postoperativen%20%C3%9Cberwachung." TargetMode="External"/><Relationship Id="rId11" Type="http://schemas.openxmlformats.org/officeDocument/2006/relationships/hyperlink" Target="https://www.kvwl.de/hybrid-drg" TargetMode="External"/><Relationship Id="rId5" Type="http://schemas.openxmlformats.org/officeDocument/2006/relationships/hyperlink" Target="https://www.kvsa.de/praxis/abrechnung_honorar/aktuelle_abrechnungsinformationen.html" TargetMode="External"/><Relationship Id="rId10" Type="http://schemas.openxmlformats.org/officeDocument/2006/relationships/hyperlink" Target="https://www.kvwl.de/hybrid-drg/faq-hybrid-drg" TargetMode="External"/><Relationship Id="rId4" Type="http://schemas.openxmlformats.org/officeDocument/2006/relationships/hyperlink" Target="https://www.kvsachsen.de/fuer-praxen/aktuelle-informationen/praxis-news/ambulantes-operieren-abrechnung-von-hybrid-drgs" TargetMode="External"/><Relationship Id="rId9" Type="http://schemas.openxmlformats.org/officeDocument/2006/relationships/hyperlink" Target="https://www.kv-thueringen.de/mitglieder/themen-a-z/h/hybrid-drg#:~:text=Wir%20bieten%20unseren%20Mitgliedern%20an,Sie%20auf%20der%20rechten%20Seite.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345E928-B6D6-F82C-FEF2-0F8E4930AA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8098" y="287949"/>
            <a:ext cx="11555866" cy="913645"/>
          </a:xfrm>
        </p:spPr>
        <p:txBody>
          <a:bodyPr/>
          <a:lstStyle/>
          <a:p>
            <a:r>
              <a:rPr lang="de-DE" sz="3200" dirty="0"/>
              <a:t>Übersicht Abrechnungsdienstleister Hybrid-DRG</a:t>
            </a:r>
          </a:p>
          <a:p>
            <a:r>
              <a:rPr lang="de-DE" sz="1600" b="0" dirty="0"/>
              <a:t>Liste ggf. nicht vollständig, Aktualisierungen erfolgen regelmäßig. </a:t>
            </a:r>
          </a:p>
          <a:p>
            <a:pPr>
              <a:spcBef>
                <a:spcPts val="0"/>
              </a:spcBef>
            </a:pPr>
            <a:r>
              <a:rPr lang="de-DE" sz="1600" b="0" dirty="0"/>
              <a:t>Die Auflistung erfolgt in alphabetischer Reihenfolge und stellt keine Wertung dar.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CC57D9C7-B834-8E3C-B380-8106B904D0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719308"/>
              </p:ext>
            </p:extLst>
          </p:nvPr>
        </p:nvGraphicFramePr>
        <p:xfrm>
          <a:off x="346826" y="1706733"/>
          <a:ext cx="11648394" cy="3952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7823">
                  <a:extLst>
                    <a:ext uri="{9D8B030D-6E8A-4147-A177-3AD203B41FA5}">
                      <a16:colId xmlns:a16="http://schemas.microsoft.com/office/drawing/2014/main" val="1368089440"/>
                    </a:ext>
                  </a:extLst>
                </a:gridCol>
                <a:gridCol w="3045279">
                  <a:extLst>
                    <a:ext uri="{9D8B030D-6E8A-4147-A177-3AD203B41FA5}">
                      <a16:colId xmlns:a16="http://schemas.microsoft.com/office/drawing/2014/main" val="1681817423"/>
                    </a:ext>
                  </a:extLst>
                </a:gridCol>
                <a:gridCol w="2751364">
                  <a:extLst>
                    <a:ext uri="{9D8B030D-6E8A-4147-A177-3AD203B41FA5}">
                      <a16:colId xmlns:a16="http://schemas.microsoft.com/office/drawing/2014/main" val="247495392"/>
                    </a:ext>
                  </a:extLst>
                </a:gridCol>
                <a:gridCol w="3673928">
                  <a:extLst>
                    <a:ext uri="{9D8B030D-6E8A-4147-A177-3AD203B41FA5}">
                      <a16:colId xmlns:a16="http://schemas.microsoft.com/office/drawing/2014/main" val="171884852"/>
                    </a:ext>
                  </a:extLst>
                </a:gridCol>
              </a:tblGrid>
              <a:tr h="5158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2000" b="1" dirty="0">
                          <a:ln>
                            <a:noFill/>
                          </a:ln>
                          <a:solidFill>
                            <a:srgbClr val="53A2D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Wer?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2000" b="1" dirty="0">
                          <a:ln>
                            <a:noFill/>
                          </a:ln>
                          <a:solidFill>
                            <a:srgbClr val="53A2D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Konditionen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2000" b="1" dirty="0">
                          <a:ln>
                            <a:noFill/>
                          </a:ln>
                          <a:solidFill>
                            <a:srgbClr val="53A2D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wann?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>
                          <a:ln>
                            <a:noFill/>
                          </a:ln>
                          <a:solidFill>
                            <a:srgbClr val="53A2D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Weiterführende Informationen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6741504"/>
                  </a:ext>
                </a:extLst>
              </a:tr>
              <a:tr h="522967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600" b="0" kern="120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Helmsauer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600" b="0" kern="120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REBECA </a:t>
                      </a:r>
                      <a:r>
                        <a:rPr lang="de-DE" sz="1600" b="0" kern="1200" dirty="0" err="1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health</a:t>
                      </a:r>
                      <a:r>
                        <a:rPr lang="de-DE" sz="1600" b="0" kern="120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care GmbH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600" b="0" kern="120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Spezielle BVOU-Konditionen:</a:t>
                      </a:r>
                    </a:p>
                    <a:p>
                      <a:pPr marL="171450" lvl="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600" b="0" kern="120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normale Abrechnung: 1,49 % brutto = 1,25 % netto</a:t>
                      </a:r>
                    </a:p>
                    <a:p>
                      <a:pPr marL="171450" lvl="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600" b="0" kern="120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14-tägige Vorfinanzierung: 2,92 % brutto = 2,45 % netto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600" b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voraussichtlich zum 01.10.2024,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600" b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spätestens ab 01.01.2025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2"/>
                        </a:rPr>
                        <a:t>Helmsauer Gruppe: REBECA Health Care (helmsauer-gruppe.de)</a:t>
                      </a:r>
                      <a:r>
                        <a:rPr lang="de-DE" sz="1600" b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4684260"/>
                  </a:ext>
                </a:extLst>
              </a:tr>
              <a:tr h="873683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600" b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MEDIVERBUND AG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Weitere Informationen erfolgen zeitnah.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01.01.2025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Weitere Informationen erfolgen zeitnah.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1592727"/>
                  </a:ext>
                </a:extLst>
              </a:tr>
              <a:tr h="522967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600" b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SpiFa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600" b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Sanakey Contract GmbH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600" b="0" kern="120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Spezielle BVOU-Konditionen:</a:t>
                      </a:r>
                      <a:endParaRPr lang="de-D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2,08 % brutto = 1,75 % netto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b="0" kern="120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BARMER, DAK, HEK, HKK, IKK, KKH, TK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b="0" kern="120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weitere Krankenkassen folgen zeitnah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Sanakey Portal </a:t>
                      </a:r>
                      <a:r>
                        <a:rPr lang="de-DE" sz="1600" dirty="0" err="1"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OnePager</a:t>
                      </a:r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 2024 mit Beschnitt (spifa.de)</a:t>
                      </a:r>
                      <a:endParaRPr lang="de-DE" sz="1600" b="0" dirty="0">
                        <a:ln>
                          <a:noFill/>
                        </a:ln>
                        <a:solidFill>
                          <a:srgbClr val="004F9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1781515"/>
                  </a:ext>
                </a:extLst>
              </a:tr>
            </a:tbl>
          </a:graphicData>
        </a:graphic>
      </p:graphicFrame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C37D16C-CB75-4397-A890-ED4D980EDC1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>
                <a:latin typeface="Arial"/>
                <a:cs typeface="Arial"/>
              </a:rPr>
              <a:t>Stand: 11.07.2024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E02007-D30B-2546-39BC-ED879E8684B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32AB990-4D6F-4384-84C8-B162CEFEA352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6338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345E928-B6D6-F82C-FEF2-0F8E4930AA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783" y="156652"/>
            <a:ext cx="9865860" cy="913645"/>
          </a:xfrm>
        </p:spPr>
        <p:txBody>
          <a:bodyPr/>
          <a:lstStyle/>
          <a:p>
            <a:r>
              <a:rPr lang="de-DE" sz="3200" dirty="0"/>
              <a:t>Übersicht Abrechnungsdienstleister Hybrid-DRG</a:t>
            </a:r>
          </a:p>
          <a:p>
            <a:pPr>
              <a:spcBef>
                <a:spcPts val="600"/>
              </a:spcBef>
            </a:pPr>
            <a:r>
              <a:rPr lang="de-DE" sz="1300" b="0" dirty="0"/>
              <a:t>Angaben ohne Gewähr, Aktualisierungen erfolgen regelmäßig, Änderungen sind quartalsweise zu erwarten.</a:t>
            </a:r>
          </a:p>
          <a:p>
            <a:pPr>
              <a:spcBef>
                <a:spcPts val="0"/>
              </a:spcBef>
            </a:pPr>
            <a:r>
              <a:rPr lang="de-DE" sz="1300" b="0" dirty="0"/>
              <a:t>Die Auflistung erfolgt in alphabetischer Reihenfolge und stellt keine Wertung dar.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CC57D9C7-B834-8E3C-B380-8106B904D0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583620"/>
              </p:ext>
            </p:extLst>
          </p:nvPr>
        </p:nvGraphicFramePr>
        <p:xfrm>
          <a:off x="309005" y="1225862"/>
          <a:ext cx="11582958" cy="4883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0520">
                  <a:extLst>
                    <a:ext uri="{9D8B030D-6E8A-4147-A177-3AD203B41FA5}">
                      <a16:colId xmlns:a16="http://schemas.microsoft.com/office/drawing/2014/main" val="1368089440"/>
                    </a:ext>
                  </a:extLst>
                </a:gridCol>
                <a:gridCol w="2462122">
                  <a:extLst>
                    <a:ext uri="{9D8B030D-6E8A-4147-A177-3AD203B41FA5}">
                      <a16:colId xmlns:a16="http://schemas.microsoft.com/office/drawing/2014/main" val="1681817423"/>
                    </a:ext>
                  </a:extLst>
                </a:gridCol>
                <a:gridCol w="1346885">
                  <a:extLst>
                    <a:ext uri="{9D8B030D-6E8A-4147-A177-3AD203B41FA5}">
                      <a16:colId xmlns:a16="http://schemas.microsoft.com/office/drawing/2014/main" val="247495392"/>
                    </a:ext>
                  </a:extLst>
                </a:gridCol>
                <a:gridCol w="6103431">
                  <a:extLst>
                    <a:ext uri="{9D8B030D-6E8A-4147-A177-3AD203B41FA5}">
                      <a16:colId xmlns:a16="http://schemas.microsoft.com/office/drawing/2014/main" val="171884852"/>
                    </a:ext>
                  </a:extLst>
                </a:gridCol>
              </a:tblGrid>
              <a:tr h="4640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1" dirty="0">
                          <a:ln>
                            <a:noFill/>
                          </a:ln>
                          <a:solidFill>
                            <a:srgbClr val="53A2D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Wer?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1" dirty="0">
                          <a:ln>
                            <a:noFill/>
                          </a:ln>
                          <a:solidFill>
                            <a:srgbClr val="53A2D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Konditionen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1" dirty="0">
                          <a:ln>
                            <a:noFill/>
                          </a:ln>
                          <a:solidFill>
                            <a:srgbClr val="53A2D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wann?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>
                          <a:ln>
                            <a:noFill/>
                          </a:ln>
                          <a:solidFill>
                            <a:srgbClr val="53A2D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Weiterführende Informationen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6741504"/>
                  </a:ext>
                </a:extLst>
              </a:tr>
              <a:tr h="503292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kumimoji="0" lang="de-DE" sz="13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KV Baden-Württemberg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2,57 % brutto = 2,16 % netto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de-DE" sz="1300" b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01.01.2024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2"/>
                        </a:rPr>
                        <a:t>Hybrid-DRG: Jetzt über die KVBW abrechnen! | KVBW (kvbawue.de)</a:t>
                      </a:r>
                      <a:endParaRPr lang="de-DE" sz="1300" b="0" dirty="0">
                        <a:ln>
                          <a:noFill/>
                        </a:ln>
                        <a:solidFill>
                          <a:srgbClr val="004F9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4684260"/>
                  </a:ext>
                </a:extLst>
              </a:tr>
              <a:tr h="298829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300" b="0" kern="120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KV Bayern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2,00 % brutto = 1,68 % netto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01.01.2024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Hybrid-DRG (kvb.de)</a:t>
                      </a:r>
                      <a:endParaRPr kumimoji="0" lang="de-DE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F9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3198105"/>
                  </a:ext>
                </a:extLst>
              </a:tr>
              <a:tr h="503292">
                <a:tc>
                  <a:txBody>
                    <a:bodyPr/>
                    <a:lstStyle/>
                    <a:p>
                      <a:pPr marL="84138" indent="0" algn="l" rtl="0" fontAlgn="ctr"/>
                      <a:r>
                        <a:rPr lang="de-DE" sz="1300" b="0" kern="120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KV Berlin</a:t>
                      </a:r>
                    </a:p>
                  </a:txBody>
                  <a:tcPr marL="3857" marR="3857" marT="3857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2,40 % brutto = 2,02 % netto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01.01.2024</a:t>
                      </a:r>
                      <a:endParaRPr kumimoji="0" lang="de-DE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F9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FAQs: Hybrid-DRG (kvberlin.de)</a:t>
                      </a:r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300" dirty="0">
                          <a:solidFill>
                            <a:srgbClr val="004F9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</a:t>
                      </a:r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Anleitung: Abrechnung von Hybrid-DRG über die KV Berlin 2024</a:t>
                      </a:r>
                      <a:endParaRPr kumimoji="0" lang="de-DE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F9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4038843"/>
                  </a:ext>
                </a:extLst>
              </a:tr>
              <a:tr h="298829">
                <a:tc>
                  <a:txBody>
                    <a:bodyPr/>
                    <a:lstStyle/>
                    <a:p>
                      <a:pPr marL="84138" indent="0" algn="l" rtl="0" fontAlgn="ctr"/>
                      <a:r>
                        <a:rPr lang="de-DE" sz="1300" b="0" kern="120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KV Brandenburg</a:t>
                      </a:r>
                    </a:p>
                  </a:txBody>
                  <a:tcPr marL="3857" marR="3857" marT="3857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2,50 % brutto = 2,10 % netto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01.01.2024</a:t>
                      </a:r>
                      <a:endParaRPr kumimoji="0" lang="de-DE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F9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Hybrid-DRG | Startseite (kvbb.de)</a:t>
                      </a:r>
                      <a:endParaRPr kumimoji="0" lang="de-DE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F91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0506902"/>
                  </a:ext>
                </a:extLst>
              </a:tr>
              <a:tr h="298829">
                <a:tc>
                  <a:txBody>
                    <a:bodyPr/>
                    <a:lstStyle/>
                    <a:p>
                      <a:pPr marL="84138" indent="0" algn="l" rtl="0" fontAlgn="ctr"/>
                      <a:r>
                        <a:rPr lang="de-DE" sz="1300" b="0" kern="120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KV Bremen</a:t>
                      </a:r>
                    </a:p>
                  </a:txBody>
                  <a:tcPr marL="3857" marR="3857" marT="3857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2,03 % brutto = 1,71 % netto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01.01.2024</a:t>
                      </a:r>
                      <a:endParaRPr kumimoji="0" lang="de-DE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F9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Hybrid-DRG- KVHB Bremen</a:t>
                      </a:r>
                      <a:endParaRPr kumimoji="0" lang="de-DE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F9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8443951"/>
                  </a:ext>
                </a:extLst>
              </a:tr>
              <a:tr h="503292">
                <a:tc>
                  <a:txBody>
                    <a:bodyPr/>
                    <a:lstStyle/>
                    <a:p>
                      <a:pPr marL="84138" indent="0" algn="l" rtl="0" fontAlgn="ctr"/>
                      <a:r>
                        <a:rPr lang="de-DE" sz="1300" b="0" kern="120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KV Hamburg</a:t>
                      </a:r>
                    </a:p>
                  </a:txBody>
                  <a:tcPr marL="3857" marR="3857" marT="3857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4,51 % brutto = 3,79 % netto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01.01.2024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Hybrid-DRG - Abrechnung &amp; Honorar - Praxis - Kassenärztliche Vereinigung Hamburg (kvhh.net)</a:t>
                      </a:r>
                      <a:endParaRPr kumimoji="0" lang="de-DE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F9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1336018"/>
                  </a:ext>
                </a:extLst>
              </a:tr>
              <a:tr h="298829">
                <a:tc>
                  <a:txBody>
                    <a:bodyPr/>
                    <a:lstStyle/>
                    <a:p>
                      <a:pPr marL="84138" indent="0" algn="l" rtl="0" fontAlgn="ctr"/>
                      <a:r>
                        <a:rPr lang="de-DE" sz="1300" b="0" kern="120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KV Hessen</a:t>
                      </a:r>
                    </a:p>
                  </a:txBody>
                  <a:tcPr marL="3857" marR="3857" marT="3857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2,64 % brutto = 2,22 % netto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01.01.2024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Hybrid-DRG abrechnen | www.kvhessen.de</a:t>
                      </a:r>
                      <a:endParaRPr kumimoji="0" lang="de-DE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F9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6170629"/>
                  </a:ext>
                </a:extLst>
              </a:tr>
              <a:tr h="503292">
                <a:tc>
                  <a:txBody>
                    <a:bodyPr/>
                    <a:lstStyle/>
                    <a:p>
                      <a:pPr marL="84138" indent="0" algn="l" rtl="0" fontAlgn="ctr"/>
                      <a:r>
                        <a:rPr lang="de-DE" sz="1300" b="0" kern="120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KV Mecklenburg-Vorpommern</a:t>
                      </a:r>
                    </a:p>
                  </a:txBody>
                  <a:tcPr marL="3857" marR="3857" marT="3857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Bei Online-Abrechnung: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2,05 % brutto = 1,72 % netto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01.01.2024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10"/>
                        </a:rPr>
                        <a:t>Kassenärztliche Vereinigung Mecklenburg-Vorpommern | EBM-Änderungen (kvmv.de)</a:t>
                      </a:r>
                      <a:endParaRPr kumimoji="0" lang="de-DE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F9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7106827"/>
                  </a:ext>
                </a:extLst>
              </a:tr>
              <a:tr h="298829">
                <a:tc>
                  <a:txBody>
                    <a:bodyPr/>
                    <a:lstStyle/>
                    <a:p>
                      <a:pPr marL="84138" indent="0" algn="l" rtl="0" fontAlgn="ctr"/>
                      <a:r>
                        <a:rPr lang="de-DE" sz="1300" b="0" kern="120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KV Niedersachsen</a:t>
                      </a:r>
                    </a:p>
                  </a:txBody>
                  <a:tcPr marL="3857" marR="3857" marT="3857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2,14 % brutto = 1,80 % netto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01.01.2024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Informationen zu Hybrid-DRG (kvn.de)</a:t>
                      </a:r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300" dirty="0">
                          <a:solidFill>
                            <a:srgbClr val="004F9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</a:t>
                      </a:r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Hybrid DRG (kvn.de)</a:t>
                      </a:r>
                      <a:endParaRPr kumimoji="0" lang="de-DE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F9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1321860"/>
                  </a:ext>
                </a:extLst>
              </a:tr>
              <a:tr h="912216">
                <a:tc>
                  <a:txBody>
                    <a:bodyPr/>
                    <a:lstStyle/>
                    <a:p>
                      <a:pPr marL="84138" indent="0" algn="l" rtl="0" fontAlgn="ctr"/>
                      <a:r>
                        <a:rPr lang="de-DE" sz="1300" b="0" kern="120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KV Nordrhein</a:t>
                      </a:r>
                    </a:p>
                  </a:txBody>
                  <a:tcPr marL="3857" marR="3857" marT="3857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Bis zum 31.12.2024: </a:t>
                      </a:r>
                      <a:r>
                        <a:rPr kumimoji="0" lang="de-DE" sz="13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2,80 % brutto = 2,35 % netto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Ab dem 01.01.2025: 2,10 % brutto = 1,76 % netto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01.01.2024</a:t>
                      </a:r>
                      <a:endParaRPr kumimoji="0" lang="de-DE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F9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Hybrid DRGs | KV Nordrhein</a:t>
                      </a:r>
                      <a:endParaRPr kumimoji="0" lang="de-DE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F9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530197"/>
                  </a:ext>
                </a:extLst>
              </a:tr>
            </a:tbl>
          </a:graphicData>
        </a:graphic>
      </p:graphicFrame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C37D16C-CB75-4397-A890-ED4D980EDC1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>
                <a:latin typeface="Arial"/>
                <a:cs typeface="Arial"/>
              </a:rPr>
              <a:t>Stand: 11.07.2024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E02007-D30B-2546-39BC-ED879E8684B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32AB990-4D6F-4384-84C8-B162CEFEA352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040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345E928-B6D6-F82C-FEF2-0F8E4930AA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783" y="156652"/>
            <a:ext cx="10714946" cy="913645"/>
          </a:xfrm>
        </p:spPr>
        <p:txBody>
          <a:bodyPr/>
          <a:lstStyle/>
          <a:p>
            <a:r>
              <a:rPr lang="de-DE" sz="3200" dirty="0"/>
              <a:t>Übersicht-Abrechnungsdienstleister Hybrid-DRG</a:t>
            </a:r>
          </a:p>
          <a:p>
            <a:pPr>
              <a:spcBef>
                <a:spcPts val="600"/>
              </a:spcBef>
            </a:pPr>
            <a:r>
              <a:rPr lang="de-DE" sz="1300" b="0" dirty="0"/>
              <a:t>Angaben ohne Gewähr, Aktualisierungen erfolgen regelmäßig, Änderungen sind quartalsweise zu erwarten.</a:t>
            </a:r>
          </a:p>
          <a:p>
            <a:pPr>
              <a:spcBef>
                <a:spcPts val="0"/>
              </a:spcBef>
            </a:pPr>
            <a:r>
              <a:rPr lang="de-DE" sz="1300" b="0" dirty="0"/>
              <a:t>Die Auflistung erfolgt in alphabetischer Reihenfolge und stellt keine Wertung dar.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CC57D9C7-B834-8E3C-B380-8106B904D0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531200"/>
              </p:ext>
            </p:extLst>
          </p:nvPr>
        </p:nvGraphicFramePr>
        <p:xfrm>
          <a:off x="384316" y="1509955"/>
          <a:ext cx="11423368" cy="4409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1730">
                  <a:extLst>
                    <a:ext uri="{9D8B030D-6E8A-4147-A177-3AD203B41FA5}">
                      <a16:colId xmlns:a16="http://schemas.microsoft.com/office/drawing/2014/main" val="1368089440"/>
                    </a:ext>
                  </a:extLst>
                </a:gridCol>
                <a:gridCol w="2434722">
                  <a:extLst>
                    <a:ext uri="{9D8B030D-6E8A-4147-A177-3AD203B41FA5}">
                      <a16:colId xmlns:a16="http://schemas.microsoft.com/office/drawing/2014/main" val="1681817423"/>
                    </a:ext>
                  </a:extLst>
                </a:gridCol>
                <a:gridCol w="1718628">
                  <a:extLst>
                    <a:ext uri="{9D8B030D-6E8A-4147-A177-3AD203B41FA5}">
                      <a16:colId xmlns:a16="http://schemas.microsoft.com/office/drawing/2014/main" val="247495392"/>
                    </a:ext>
                  </a:extLst>
                </a:gridCol>
                <a:gridCol w="5478288">
                  <a:extLst>
                    <a:ext uri="{9D8B030D-6E8A-4147-A177-3AD203B41FA5}">
                      <a16:colId xmlns:a16="http://schemas.microsoft.com/office/drawing/2014/main" val="171884852"/>
                    </a:ext>
                  </a:extLst>
                </a:gridCol>
              </a:tblGrid>
              <a:tr h="5306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1" dirty="0">
                          <a:ln>
                            <a:noFill/>
                          </a:ln>
                          <a:solidFill>
                            <a:srgbClr val="53A2D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Wer?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1" dirty="0">
                          <a:ln>
                            <a:noFill/>
                          </a:ln>
                          <a:solidFill>
                            <a:srgbClr val="53A2D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Konditionen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600" b="1" dirty="0">
                          <a:ln>
                            <a:noFill/>
                          </a:ln>
                          <a:solidFill>
                            <a:srgbClr val="53A2D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wann?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>
                          <a:ln>
                            <a:noFill/>
                          </a:ln>
                          <a:solidFill>
                            <a:srgbClr val="53A2D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Weiterführende Informationen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6741504"/>
                  </a:ext>
                </a:extLst>
              </a:tr>
              <a:tr h="335624">
                <a:tc>
                  <a:txBody>
                    <a:bodyPr/>
                    <a:lstStyle/>
                    <a:p>
                      <a:pPr marL="84138" indent="0" algn="l" rtl="0" fontAlgn="ctr"/>
                      <a:r>
                        <a:rPr lang="de-DE" sz="1300" b="0" kern="120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KV Rheinland-Pfalz</a:t>
                      </a:r>
                    </a:p>
                  </a:txBody>
                  <a:tcPr marL="3857" marR="3857" marT="3857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2,60 % brutto = 2,18 % netto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01.01.2024</a:t>
                      </a:r>
                      <a:endParaRPr kumimoji="0" lang="de-DE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F9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2"/>
                        </a:rPr>
                        <a:t>Abrechnung | Kassenärztliche Vereinigung Rheinland-Pfalz (KV RLP) (kv-rlp.de)</a:t>
                      </a:r>
                      <a:endParaRPr kumimoji="0" lang="de-DE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F9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6607742"/>
                  </a:ext>
                </a:extLst>
              </a:tr>
              <a:tr h="565262">
                <a:tc>
                  <a:txBody>
                    <a:bodyPr/>
                    <a:lstStyle/>
                    <a:p>
                      <a:pPr marL="84138" indent="0" algn="l" rtl="0" fontAlgn="ctr"/>
                      <a:r>
                        <a:rPr lang="de-DE" sz="1300" b="0" kern="120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KV Saarland</a:t>
                      </a:r>
                    </a:p>
                  </a:txBody>
                  <a:tcPr marL="3857" marR="3857" marT="3857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3,33 % brutto = 2,8 % netto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01.01.2024</a:t>
                      </a:r>
                      <a:endParaRPr kumimoji="0" lang="de-DE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F9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Hybrid DRG-Verordnung und Abrechnungsvorgaben – Übergangsregelung für das Jahr 2024 - (kvsaarland.de)</a:t>
                      </a:r>
                      <a:endParaRPr kumimoji="0" lang="de-DE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F9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2364127"/>
                  </a:ext>
                </a:extLst>
              </a:tr>
              <a:tr h="794900">
                <a:tc>
                  <a:txBody>
                    <a:bodyPr/>
                    <a:lstStyle/>
                    <a:p>
                      <a:pPr marL="84138" indent="0" algn="l" rtl="0" fontAlgn="ctr"/>
                      <a:r>
                        <a:rPr lang="de-DE" sz="1300" b="0" kern="120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KV Sachsen</a:t>
                      </a:r>
                    </a:p>
                  </a:txBody>
                  <a:tcPr marL="3857" marR="3857" marT="3857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Je nach Art der Abrechnung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2,50 % - 2,70 % brutto =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2,10 - 2,27 % netto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01.01.2024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Ambulantes Operieren, Abrechnung von Hybrid-DRGs – Kassenärztliche Vereinigung Sachsen (kvsachsen.de)</a:t>
                      </a:r>
                      <a:endParaRPr kumimoji="0" lang="de-DE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F9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8333737"/>
                  </a:ext>
                </a:extLst>
              </a:tr>
              <a:tr h="335624">
                <a:tc>
                  <a:txBody>
                    <a:bodyPr/>
                    <a:lstStyle/>
                    <a:p>
                      <a:pPr marL="84138" indent="0" algn="l" rtl="0" fontAlgn="ctr"/>
                      <a:r>
                        <a:rPr lang="de-DE" sz="1300" b="0" kern="120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KV Sachsen-Anhalt</a:t>
                      </a:r>
                    </a:p>
                  </a:txBody>
                  <a:tcPr marL="3857" marR="3857" marT="3857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2,90 % brutto = 2,44 % netto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01.01.2024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Wichtige Abrechnungsinformationen - KVSA</a:t>
                      </a:r>
                      <a:endParaRPr kumimoji="0" lang="de-DE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F9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4024350"/>
                  </a:ext>
                </a:extLst>
              </a:tr>
              <a:tr h="565262">
                <a:tc>
                  <a:txBody>
                    <a:bodyPr/>
                    <a:lstStyle/>
                    <a:p>
                      <a:pPr marL="84138" indent="0" algn="l" rtl="0" fontAlgn="ctr"/>
                      <a:r>
                        <a:rPr lang="de-DE" sz="1300" b="0" kern="120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KV Schleswig-Holstein</a:t>
                      </a:r>
                    </a:p>
                  </a:txBody>
                  <a:tcPr marL="3857" marR="3857" marT="3857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2,62 % brutto = 2,20 % netto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01.01.2024</a:t>
                      </a:r>
                      <a:endParaRPr kumimoji="0" lang="de-DE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F9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KVSH - Hybrid-DRG-Verordnung</a:t>
                      </a:r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300" dirty="0">
                          <a:solidFill>
                            <a:srgbClr val="004F9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</a:t>
                      </a:r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n-NO" sz="13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KVSH-Newsletter HybridDRG.docx</a:t>
                      </a:r>
                      <a:r>
                        <a:rPr lang="nn-NO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n-NO" sz="1300" dirty="0">
                          <a:solidFill>
                            <a:srgbClr val="004F9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</a:t>
                      </a:r>
                      <a:r>
                        <a:rPr lang="nn-NO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KVSH - Hybrid-DRG § 115f SGB V</a:t>
                      </a:r>
                      <a:endParaRPr kumimoji="0" lang="de-DE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F9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490241"/>
                  </a:ext>
                </a:extLst>
              </a:tr>
              <a:tr h="335624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300" b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KV Thüringen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2,95 % brutto = 2,48 % netto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01.01.2024</a:t>
                      </a:r>
                      <a:endParaRPr kumimoji="0" lang="de-DE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F9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Hybrid-DRG (kv-thueringen.de)</a:t>
                      </a:r>
                      <a:endParaRPr lang="de-DE" sz="1300" b="0" dirty="0">
                        <a:ln>
                          <a:noFill/>
                        </a:ln>
                        <a:solidFill>
                          <a:srgbClr val="004F9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1592727"/>
                  </a:ext>
                </a:extLst>
              </a:tr>
              <a:tr h="794900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de-DE" sz="1300" b="0" kern="120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KV Westfalen-Lippe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Abweichend vom regulären Verwaltungskostensatz: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1,80 % brutto = 1,51 % netto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F9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01.01.2024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10"/>
                        </a:rPr>
                        <a:t>FAQ Hybrid-DRG | KVWL</a:t>
                      </a:r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300" dirty="0">
                          <a:solidFill>
                            <a:srgbClr val="004F9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</a:t>
                      </a:r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Hybrid-DRG | KVWL</a:t>
                      </a:r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300" dirty="0">
                          <a:solidFill>
                            <a:srgbClr val="004F9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</a:t>
                      </a:r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3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Abrechnungsleitfaden_Hybrid-DRG.pdf (kvwl.de)</a:t>
                      </a:r>
                      <a:endParaRPr lang="de-DE" sz="1300" b="0" kern="1200" dirty="0">
                        <a:ln>
                          <a:noFill/>
                        </a:ln>
                        <a:solidFill>
                          <a:srgbClr val="004F9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A2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265077"/>
                  </a:ext>
                </a:extLst>
              </a:tr>
            </a:tbl>
          </a:graphicData>
        </a:graphic>
      </p:graphicFrame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C37D16C-CB75-4397-A890-ED4D980EDC1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>
                <a:latin typeface="Arial"/>
                <a:cs typeface="Arial"/>
              </a:rPr>
              <a:t>Stand: 11.07.2024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E02007-D30B-2546-39BC-ED879E8684B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32AB990-4D6F-4384-84C8-B162CEFEA352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0768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ACFCAC9B6E6D94C90DF860C0E085B52" ma:contentTypeVersion="15" ma:contentTypeDescription="Ein neues Dokument erstellen." ma:contentTypeScope="" ma:versionID="480c67a610ab9569e866ac9881b3acd5">
  <xsd:schema xmlns:xsd="http://www.w3.org/2001/XMLSchema" xmlns:xs="http://www.w3.org/2001/XMLSchema" xmlns:p="http://schemas.microsoft.com/office/2006/metadata/properties" xmlns:ns2="b4f2cd15-0175-4730-967a-e92eb963e475" xmlns:ns3="c427dce0-eefa-4f37-9b25-b0d15e7f8e72" targetNamespace="http://schemas.microsoft.com/office/2006/metadata/properties" ma:root="true" ma:fieldsID="7e66ca465bafe90b7d686da06315ed75" ns2:_="" ns3:_="">
    <xsd:import namespace="b4f2cd15-0175-4730-967a-e92eb963e475"/>
    <xsd:import namespace="c427dce0-eefa-4f37-9b25-b0d15e7f8e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f2cd15-0175-4730-967a-e92eb963e4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markierungen" ma:readOnly="false" ma:fieldId="{5cf76f15-5ced-4ddc-b409-7134ff3c332f}" ma:taxonomyMulti="true" ma:sspId="d48d1ab2-2ba7-4876-96cb-33ea9d3884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27dce0-eefa-4f37-9b25-b0d15e7f8e7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b9d69c8-02b3-424e-8a21-e84ae666f2e0}" ma:internalName="TaxCatchAll" ma:showField="CatchAllData" ma:web="c427dce0-eefa-4f37-9b25-b0d15e7f8e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427dce0-eefa-4f37-9b25-b0d15e7f8e72" xsi:nil="true"/>
    <lcf76f155ced4ddcb4097134ff3c332f xmlns="b4f2cd15-0175-4730-967a-e92eb963e47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FF26F4-E9DF-4D82-8C21-0C656F7DBD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f2cd15-0175-4730-967a-e92eb963e475"/>
    <ds:schemaRef ds:uri="c427dce0-eefa-4f37-9b25-b0d15e7f8e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D613A81-EE0D-4A4F-85D6-D359FB0D663C}">
  <ds:schemaRefs>
    <ds:schemaRef ds:uri="http://purl.org/dc/dcmitype/"/>
    <ds:schemaRef ds:uri="http://schemas.openxmlformats.org/package/2006/metadata/core-properties"/>
    <ds:schemaRef ds:uri="http://www.w3.org/XML/1998/namespace"/>
    <ds:schemaRef ds:uri="http://purl.org/dc/terms/"/>
    <ds:schemaRef ds:uri="http://purl.org/dc/elements/1.1/"/>
    <ds:schemaRef ds:uri="http://schemas.microsoft.com/office/2006/metadata/properties"/>
    <ds:schemaRef ds:uri="http://schemas.microsoft.com/office/2006/documentManagement/types"/>
    <ds:schemaRef ds:uri="b4f2cd15-0175-4730-967a-e92eb963e475"/>
    <ds:schemaRef ds:uri="http://schemas.microsoft.com/office/infopath/2007/PartnerControls"/>
    <ds:schemaRef ds:uri="c427dce0-eefa-4f37-9b25-b0d15e7f8e72"/>
  </ds:schemaRefs>
</ds:datastoreItem>
</file>

<file path=customXml/itemProps3.xml><?xml version="1.0" encoding="utf-8"?>
<ds:datastoreItem xmlns:ds="http://schemas.openxmlformats.org/officeDocument/2006/customXml" ds:itemID="{88A06925-F03D-46C2-A131-C6D4A65A6E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TM04033919[[fn=Schaltkreis]]</Template>
  <TotalTime>0</TotalTime>
  <Words>618</Words>
  <Application>Microsoft Office PowerPoint</Application>
  <PresentationFormat>Breitbild</PresentationFormat>
  <Paragraphs>119</Paragraphs>
  <Slides>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8" baseType="lpstr">
      <vt:lpstr>Arial</vt:lpstr>
      <vt:lpstr>Calibri</vt:lpstr>
      <vt:lpstr>Din pro bold</vt:lpstr>
      <vt:lpstr>Dinpro regular</vt:lpstr>
      <vt:lpstr>Office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Kathrin Betsch</dc:creator>
  <cp:lastModifiedBy>Kathrin Betsch</cp:lastModifiedBy>
  <cp:revision>24</cp:revision>
  <cp:lastPrinted>2024-06-04T06:05:19Z</cp:lastPrinted>
  <dcterms:created xsi:type="dcterms:W3CDTF">2023-07-05T11:13:07Z</dcterms:created>
  <dcterms:modified xsi:type="dcterms:W3CDTF">2024-07-11T12:25:16Z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0x0101005ACFCAC9B6E6D94C90DF860C0E085B52</vt:lpwstr>
  </property>
  <property fmtid="{D5CDD505-2E9C-101B-9397-08002B2CF9AE}" pid="3" name="MediaServiceImageTags">
    <vt:lpwstr/>
  </property>
</Properties>
</file>